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notesMasterIdLst>
    <p:notesMasterId r:id="rId13"/>
  </p:notesMasterIdLst>
  <p:sldIdLst>
    <p:sldId id="256" r:id="rId2"/>
    <p:sldId id="439" r:id="rId3"/>
    <p:sldId id="258" r:id="rId4"/>
    <p:sldId id="445" r:id="rId5"/>
    <p:sldId id="446" r:id="rId6"/>
    <p:sldId id="261" r:id="rId7"/>
    <p:sldId id="259" r:id="rId8"/>
    <p:sldId id="260" r:id="rId9"/>
    <p:sldId id="262" r:id="rId10"/>
    <p:sldId id="263" r:id="rId11"/>
    <p:sldId id="437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93100F-D6D1-4493-AF11-C9281A22BB85}" v="484" dt="2025-09-17T11:39:26.624"/>
  </p1510:revLst>
</p1510:revInfo>
</file>

<file path=ppt/tableStyles.xml><?xml version="1.0" encoding="utf-8"?>
<a:tblStyleLst xmlns:a="http://schemas.openxmlformats.org/drawingml/2006/main" def="{5C22544A-7EE6-4342-B048-85BDC9FD1C3A}"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47" d="100"/>
          <a:sy n="47" d="100"/>
        </p:scale>
        <p:origin x="54" y="11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anar Abdykalykova" userId="66b901364ba4ac15" providerId="LiveId" clId="{7E033830-479F-4EB3-B831-267CCA954D9A}"/>
    <pc:docChg chg="undo redo custSel addSld delSld modSld sldOrd delSection modSection">
      <pc:chgData name="Zhanar Abdykalykova" userId="66b901364ba4ac15" providerId="LiveId" clId="{7E033830-479F-4EB3-B831-267CCA954D9A}" dt="2025-09-17T11:39:46.442" v="849"/>
      <pc:docMkLst>
        <pc:docMk/>
      </pc:docMkLst>
      <pc:sldChg chg="addSp delSp modSp mod">
        <pc:chgData name="Zhanar Abdykalykova" userId="66b901364ba4ac15" providerId="LiveId" clId="{7E033830-479F-4EB3-B831-267CCA954D9A}" dt="2025-09-17T11:36:24.158" v="729" actId="404"/>
        <pc:sldMkLst>
          <pc:docMk/>
          <pc:sldMk cId="3735908212" sldId="256"/>
        </pc:sldMkLst>
        <pc:spChg chg="mod">
          <ac:chgData name="Zhanar Abdykalykova" userId="66b901364ba4ac15" providerId="LiveId" clId="{7E033830-479F-4EB3-B831-267CCA954D9A}" dt="2025-09-17T11:23:32.015" v="727" actId="20577"/>
          <ac:spMkLst>
            <pc:docMk/>
            <pc:sldMk cId="3735908212" sldId="256"/>
            <ac:spMk id="2" creationId="{5E23F985-4C85-9590-43CD-7F60ACA386A4}"/>
          </ac:spMkLst>
        </pc:spChg>
        <pc:spChg chg="mod">
          <ac:chgData name="Zhanar Abdykalykova" userId="66b901364ba4ac15" providerId="LiveId" clId="{7E033830-479F-4EB3-B831-267CCA954D9A}" dt="2025-09-17T11:36:24.158" v="729" actId="404"/>
          <ac:spMkLst>
            <pc:docMk/>
            <pc:sldMk cId="3735908212" sldId="256"/>
            <ac:spMk id="3" creationId="{EB234AA5-8A16-D83E-E90C-95D7A6A41538}"/>
          </ac:spMkLst>
        </pc:spChg>
        <pc:spChg chg="add mod">
          <ac:chgData name="Zhanar Abdykalykova" userId="66b901364ba4ac15" providerId="LiveId" clId="{7E033830-479F-4EB3-B831-267CCA954D9A}" dt="2025-09-17T11:11:55.323" v="234" actId="27636"/>
          <ac:spMkLst>
            <pc:docMk/>
            <pc:sldMk cId="3735908212" sldId="256"/>
            <ac:spMk id="5" creationId="{AFF04756-9EE6-231C-4DF7-62578A9C576D}"/>
          </ac:spMkLst>
        </pc:spChg>
        <pc:spChg chg="add del">
          <ac:chgData name="Zhanar Abdykalykova" userId="66b901364ba4ac15" providerId="LiveId" clId="{7E033830-479F-4EB3-B831-267CCA954D9A}" dt="2025-09-17T11:10:29.434" v="98" actId="26606"/>
          <ac:spMkLst>
            <pc:docMk/>
            <pc:sldMk cId="3735908212" sldId="256"/>
            <ac:spMk id="85" creationId="{4EFE82FE-7465-AE46-88DF-34D347E83B84}"/>
          </ac:spMkLst>
        </pc:spChg>
        <pc:spChg chg="add del">
          <ac:chgData name="Zhanar Abdykalykova" userId="66b901364ba4ac15" providerId="LiveId" clId="{7E033830-479F-4EB3-B831-267CCA954D9A}" dt="2025-09-17T11:10:29.434" v="98" actId="26606"/>
          <ac:spMkLst>
            <pc:docMk/>
            <pc:sldMk cId="3735908212" sldId="256"/>
            <ac:spMk id="98" creationId="{4EFE82FE-7465-AE46-88DF-34D347E83B84}"/>
          </ac:spMkLst>
        </pc:spChg>
        <pc:grpChg chg="add del">
          <ac:chgData name="Zhanar Abdykalykova" userId="66b901364ba4ac15" providerId="LiveId" clId="{7E033830-479F-4EB3-B831-267CCA954D9A}" dt="2025-09-17T11:10:29.434" v="98" actId="26606"/>
          <ac:grpSpMkLst>
            <pc:docMk/>
            <pc:sldMk cId="3735908212" sldId="256"/>
            <ac:grpSpMk id="87" creationId="{665B630C-8A26-BF40-AD00-AAAB3F8DFB58}"/>
          </ac:grpSpMkLst>
        </pc:grpChg>
        <pc:grpChg chg="add del">
          <ac:chgData name="Zhanar Abdykalykova" userId="66b901364ba4ac15" providerId="LiveId" clId="{7E033830-479F-4EB3-B831-267CCA954D9A}" dt="2025-09-17T11:10:29.434" v="98" actId="26606"/>
          <ac:grpSpMkLst>
            <pc:docMk/>
            <pc:sldMk cId="3735908212" sldId="256"/>
            <ac:grpSpMk id="100" creationId="{074601FD-FD04-AA48-AABD-D7533F1ABE91}"/>
          </ac:grpSpMkLst>
        </pc:grpChg>
        <pc:picChg chg="mod">
          <ac:chgData name="Zhanar Abdykalykova" userId="66b901364ba4ac15" providerId="LiveId" clId="{7E033830-479F-4EB3-B831-267CCA954D9A}" dt="2025-09-17T11:10:29.434" v="98" actId="26606"/>
          <ac:picMkLst>
            <pc:docMk/>
            <pc:sldMk cId="3735908212" sldId="256"/>
            <ac:picMk id="4" creationId="{F170C809-438A-336B-639A-905C2D790EBE}"/>
          </ac:picMkLst>
        </pc:picChg>
        <pc:picChg chg="del">
          <ac:chgData name="Zhanar Abdykalykova" userId="66b901364ba4ac15" providerId="LiveId" clId="{7E033830-479F-4EB3-B831-267CCA954D9A}" dt="2025-09-17T11:10:04.476" v="96" actId="478"/>
          <ac:picMkLst>
            <pc:docMk/>
            <pc:sldMk cId="3735908212" sldId="256"/>
            <ac:picMk id="6" creationId="{9B05AA43-413E-5D8F-FD0F-FBBD527E3907}"/>
          </ac:picMkLst>
        </pc:picChg>
        <pc:cxnChg chg="add del">
          <ac:chgData name="Zhanar Abdykalykova" userId="66b901364ba4ac15" providerId="LiveId" clId="{7E033830-479F-4EB3-B831-267CCA954D9A}" dt="2025-09-17T11:10:29.434" v="98" actId="26606"/>
          <ac:cxnSpMkLst>
            <pc:docMk/>
            <pc:sldMk cId="3735908212" sldId="256"/>
            <ac:cxnSpMk id="93" creationId="{EEA70831-9A8D-3B4D-8EA5-EE32F93E94E9}"/>
          </ac:cxnSpMkLst>
        </pc:cxnChg>
        <pc:cxnChg chg="add del">
          <ac:chgData name="Zhanar Abdykalykova" userId="66b901364ba4ac15" providerId="LiveId" clId="{7E033830-479F-4EB3-B831-267CCA954D9A}" dt="2025-09-17T11:10:29.434" v="98" actId="26606"/>
          <ac:cxnSpMkLst>
            <pc:docMk/>
            <pc:sldMk cId="3735908212" sldId="256"/>
            <ac:cxnSpMk id="108" creationId="{EEA70831-9A8D-3B4D-8EA5-EE32F93E94E9}"/>
          </ac:cxnSpMkLst>
        </pc:cxnChg>
      </pc:sldChg>
      <pc:sldChg chg="del">
        <pc:chgData name="Zhanar Abdykalykova" userId="66b901364ba4ac15" providerId="LiveId" clId="{7E033830-479F-4EB3-B831-267CCA954D9A}" dt="2025-09-17T11:14:07.402" v="310" actId="47"/>
        <pc:sldMkLst>
          <pc:docMk/>
          <pc:sldMk cId="852228644" sldId="257"/>
        </pc:sldMkLst>
      </pc:sldChg>
      <pc:sldChg chg="addSp delSp modSp add mod setBg delDesignElem">
        <pc:chgData name="Zhanar Abdykalykova" userId="66b901364ba4ac15" providerId="LiveId" clId="{7E033830-479F-4EB3-B831-267CCA954D9A}" dt="2025-09-17T11:16:53.803" v="346" actId="26606"/>
        <pc:sldMkLst>
          <pc:docMk/>
          <pc:sldMk cId="0" sldId="258"/>
        </pc:sldMkLst>
        <pc:spChg chg="mod">
          <ac:chgData name="Zhanar Abdykalykova" userId="66b901364ba4ac15" providerId="LiveId" clId="{7E033830-479F-4EB3-B831-267CCA954D9A}" dt="2025-09-17T11:16:53.803" v="346" actId="26606"/>
          <ac:spMkLst>
            <pc:docMk/>
            <pc:sldMk cId="0" sldId="258"/>
            <ac:spMk id="2" creationId="{00000000-0000-0000-0000-000000000000}"/>
          </ac:spMkLst>
        </pc:spChg>
        <pc:spChg chg="add del">
          <ac:chgData name="Zhanar Abdykalykova" userId="66b901364ba4ac15" providerId="LiveId" clId="{7E033830-479F-4EB3-B831-267CCA954D9A}" dt="2025-09-17T11:16:53.752" v="345" actId="26606"/>
          <ac:spMkLst>
            <pc:docMk/>
            <pc:sldMk cId="0" sldId="258"/>
            <ac:spMk id="27" creationId="{C7F2E4D6-EF46-1C43-8F3E-3620C3C83F36}"/>
          </ac:spMkLst>
        </pc:spChg>
        <pc:spChg chg="del">
          <ac:chgData name="Zhanar Abdykalykova" userId="66b901364ba4ac15" providerId="LiveId" clId="{7E033830-479F-4EB3-B831-267CCA954D9A}" dt="2025-09-17T11:14:55" v="336"/>
          <ac:spMkLst>
            <pc:docMk/>
            <pc:sldMk cId="0" sldId="258"/>
            <ac:spMk id="37" creationId="{982413CC-69E6-4BDA-A88D-E4EF8F95B27D}"/>
          </ac:spMkLst>
        </pc:spChg>
        <pc:spChg chg="add">
          <ac:chgData name="Zhanar Abdykalykova" userId="66b901364ba4ac15" providerId="LiveId" clId="{7E033830-479F-4EB3-B831-267CCA954D9A}" dt="2025-09-17T11:16:53.803" v="346" actId="26606"/>
          <ac:spMkLst>
            <pc:docMk/>
            <pc:sldMk cId="0" sldId="258"/>
            <ac:spMk id="54" creationId="{C7F2E4D6-EF46-1C43-8F3E-3620C3C83F36}"/>
          </ac:spMkLst>
        </pc:spChg>
        <pc:grpChg chg="del">
          <ac:chgData name="Zhanar Abdykalykova" userId="66b901364ba4ac15" providerId="LiveId" clId="{7E033830-479F-4EB3-B831-267CCA954D9A}" dt="2025-09-17T11:14:55" v="336"/>
          <ac:grpSpMkLst>
            <pc:docMk/>
            <pc:sldMk cId="0" sldId="258"/>
            <ac:grpSpMk id="9" creationId="{5B5504F5-A44D-4727-B62D-D306EE4C0C9D}"/>
          </ac:grpSpMkLst>
        </pc:grpChg>
        <pc:grpChg chg="add del">
          <ac:chgData name="Zhanar Abdykalykova" userId="66b901364ba4ac15" providerId="LiveId" clId="{7E033830-479F-4EB3-B831-267CCA954D9A}" dt="2025-09-17T11:16:53.752" v="345" actId="26606"/>
          <ac:grpSpMkLst>
            <pc:docMk/>
            <pc:sldMk cId="0" sldId="258"/>
            <ac:grpSpMk id="10" creationId="{F0CAFDA3-320A-C24D-A7A1-20C1267EC987}"/>
          </ac:grpSpMkLst>
        </pc:grpChg>
        <pc:grpChg chg="add">
          <ac:chgData name="Zhanar Abdykalykova" userId="66b901364ba4ac15" providerId="LiveId" clId="{7E033830-479F-4EB3-B831-267CCA954D9A}" dt="2025-09-17T11:16:53.803" v="346" actId="26606"/>
          <ac:grpSpMkLst>
            <pc:docMk/>
            <pc:sldMk cId="0" sldId="258"/>
            <ac:grpSpMk id="31" creationId="{3E5FF700-0832-7346-B31E-5F46CCA1021A}"/>
          </ac:grpSpMkLst>
        </pc:grpChg>
        <pc:grpChg chg="del">
          <ac:chgData name="Zhanar Abdykalykova" userId="66b901364ba4ac15" providerId="LiveId" clId="{7E033830-479F-4EB3-B831-267CCA954D9A}" dt="2025-09-17T11:14:55" v="336"/>
          <ac:grpSpMkLst>
            <pc:docMk/>
            <pc:sldMk cId="0" sldId="258"/>
            <ac:grpSpMk id="32" creationId="{02A5D777-C3C4-4D83-B4A3-0C83DBE1CB12}"/>
          </ac:grpSpMkLst>
        </pc:grpChg>
        <pc:grpChg chg="add">
          <ac:chgData name="Zhanar Abdykalykova" userId="66b901364ba4ac15" providerId="LiveId" clId="{7E033830-479F-4EB3-B831-267CCA954D9A}" dt="2025-09-17T11:16:53.803" v="346" actId="26606"/>
          <ac:grpSpMkLst>
            <pc:docMk/>
            <pc:sldMk cId="0" sldId="258"/>
            <ac:grpSpMk id="38" creationId="{F0CAFDA3-320A-C24D-A7A1-20C1267EC987}"/>
          </ac:grpSpMkLst>
        </pc:grpChg>
        <pc:grpChg chg="del">
          <ac:chgData name="Zhanar Abdykalykova" userId="66b901364ba4ac15" providerId="LiveId" clId="{7E033830-479F-4EB3-B831-267CCA954D9A}" dt="2025-09-17T11:14:55" v="336"/>
          <ac:grpSpMkLst>
            <pc:docMk/>
            <pc:sldMk cId="0" sldId="258"/>
            <ac:grpSpMk id="39" creationId="{4F1F7357-8633-4CE7-BF80-475EE8A2FAEA}"/>
          </ac:grpSpMkLst>
        </pc:grpChg>
        <pc:graphicFrameChg chg="mod modGraphic">
          <ac:chgData name="Zhanar Abdykalykova" userId="66b901364ba4ac15" providerId="LiveId" clId="{7E033830-479F-4EB3-B831-267CCA954D9A}" dt="2025-09-17T11:16:53.803" v="346" actId="26606"/>
          <ac:graphicFrameMkLst>
            <pc:docMk/>
            <pc:sldMk cId="0" sldId="258"/>
            <ac:graphicFrameMk id="5" creationId="{1D681163-2830-250F-CABF-1F07DCF8F619}"/>
          </ac:graphicFrameMkLst>
        </pc:graphicFrameChg>
        <pc:cxnChg chg="add del">
          <ac:chgData name="Zhanar Abdykalykova" userId="66b901364ba4ac15" providerId="LiveId" clId="{7E033830-479F-4EB3-B831-267CCA954D9A}" dt="2025-09-17T11:16:53.752" v="345" actId="26606"/>
          <ac:cxnSpMkLst>
            <pc:docMk/>
            <pc:sldMk cId="0" sldId="258"/>
            <ac:cxnSpMk id="25" creationId="{8231D73A-BA91-794F-8C09-4F4B41A6D08B}"/>
          </ac:cxnSpMkLst>
        </pc:cxnChg>
        <pc:cxnChg chg="add del">
          <ac:chgData name="Zhanar Abdykalykova" userId="66b901364ba4ac15" providerId="LiveId" clId="{7E033830-479F-4EB3-B831-267CCA954D9A}" dt="2025-09-17T11:16:53.752" v="345" actId="26606"/>
          <ac:cxnSpMkLst>
            <pc:docMk/>
            <pc:sldMk cId="0" sldId="258"/>
            <ac:cxnSpMk id="29" creationId="{BF3CF3DF-4809-5B42-9F22-981391379297}"/>
          </ac:cxnSpMkLst>
        </pc:cxnChg>
        <pc:cxnChg chg="add">
          <ac:chgData name="Zhanar Abdykalykova" userId="66b901364ba4ac15" providerId="LiveId" clId="{7E033830-479F-4EB3-B831-267CCA954D9A}" dt="2025-09-17T11:16:53.803" v="346" actId="26606"/>
          <ac:cxnSpMkLst>
            <pc:docMk/>
            <pc:sldMk cId="0" sldId="258"/>
            <ac:cxnSpMk id="53" creationId="{8231D73A-BA91-794F-8C09-4F4B41A6D08B}"/>
          </ac:cxnSpMkLst>
        </pc:cxnChg>
        <pc:cxnChg chg="add">
          <ac:chgData name="Zhanar Abdykalykova" userId="66b901364ba4ac15" providerId="LiveId" clId="{7E033830-479F-4EB3-B831-267CCA954D9A}" dt="2025-09-17T11:16:53.803" v="346" actId="26606"/>
          <ac:cxnSpMkLst>
            <pc:docMk/>
            <pc:sldMk cId="0" sldId="258"/>
            <ac:cxnSpMk id="55" creationId="{BF3CF3DF-4809-5B42-9F22-981391379297}"/>
          </ac:cxnSpMkLst>
        </pc:cxnChg>
      </pc:sldChg>
      <pc:sldChg chg="addSp delSp add del setBg delDesignElem">
        <pc:chgData name="Zhanar Abdykalykova" userId="66b901364ba4ac15" providerId="LiveId" clId="{7E033830-479F-4EB3-B831-267CCA954D9A}" dt="2025-09-17T11:37:54.607" v="740"/>
        <pc:sldMkLst>
          <pc:docMk/>
          <pc:sldMk cId="2111346863" sldId="259"/>
        </pc:sldMkLst>
        <pc:spChg chg="add del">
          <ac:chgData name="Zhanar Abdykalykova" userId="66b901364ba4ac15" providerId="LiveId" clId="{7E033830-479F-4EB3-B831-267CCA954D9A}" dt="2025-09-17T11:37:54.607" v="740"/>
          <ac:spMkLst>
            <pc:docMk/>
            <pc:sldMk cId="2111346863" sldId="259"/>
            <ac:spMk id="37" creationId="{4EFE82FE-7465-AE46-88DF-34D347E83B84}"/>
          </ac:spMkLst>
        </pc:spChg>
        <pc:grpChg chg="add del">
          <ac:chgData name="Zhanar Abdykalykova" userId="66b901364ba4ac15" providerId="LiveId" clId="{7E033830-479F-4EB3-B831-267CCA954D9A}" dt="2025-09-17T11:37:54.607" v="740"/>
          <ac:grpSpMkLst>
            <pc:docMk/>
            <pc:sldMk cId="2111346863" sldId="259"/>
            <ac:grpSpMk id="9" creationId="{EB46B8FB-F6A2-5F47-A6CD-A7E17E69270F}"/>
          </ac:grpSpMkLst>
        </pc:grpChg>
        <pc:grpChg chg="add del">
          <ac:chgData name="Zhanar Abdykalykova" userId="66b901364ba4ac15" providerId="LiveId" clId="{7E033830-479F-4EB3-B831-267CCA954D9A}" dt="2025-09-17T11:37:54.607" v="740"/>
          <ac:grpSpMkLst>
            <pc:docMk/>
            <pc:sldMk cId="2111346863" sldId="259"/>
            <ac:grpSpMk id="39" creationId="{BCFFF971-DAC9-F44B-9F22-4B030B6B61B3}"/>
          </ac:grpSpMkLst>
        </pc:grpChg>
        <pc:cxnChg chg="add del">
          <ac:chgData name="Zhanar Abdykalykova" userId="66b901364ba4ac15" providerId="LiveId" clId="{7E033830-479F-4EB3-B831-267CCA954D9A}" dt="2025-09-17T11:37:54.607" v="740"/>
          <ac:cxnSpMkLst>
            <pc:docMk/>
            <pc:sldMk cId="2111346863" sldId="259"/>
            <ac:cxnSpMk id="35" creationId="{D33A3282-0389-C547-8CA6-7F3E7F27B34D}"/>
          </ac:cxnSpMkLst>
        </pc:cxnChg>
        <pc:cxnChg chg="add del">
          <ac:chgData name="Zhanar Abdykalykova" userId="66b901364ba4ac15" providerId="LiveId" clId="{7E033830-479F-4EB3-B831-267CCA954D9A}" dt="2025-09-17T11:37:54.607" v="740"/>
          <ac:cxnSpMkLst>
            <pc:docMk/>
            <pc:sldMk cId="2111346863" sldId="259"/>
            <ac:cxnSpMk id="45" creationId="{51D4F49C-5EE1-6C4F-858E-AE02CC2CD5BB}"/>
          </ac:cxnSpMkLst>
        </pc:cxnChg>
      </pc:sldChg>
      <pc:sldChg chg="addSp delSp modSp add del mod ord">
        <pc:chgData name="Zhanar Abdykalykova" userId="66b901364ba4ac15" providerId="LiveId" clId="{7E033830-479F-4EB3-B831-267CCA954D9A}" dt="2025-09-17T11:38:27.979" v="745"/>
        <pc:sldMkLst>
          <pc:docMk/>
          <pc:sldMk cId="2383909829" sldId="259"/>
        </pc:sldMkLst>
        <pc:spChg chg="mod">
          <ac:chgData name="Zhanar Abdykalykova" userId="66b901364ba4ac15" providerId="LiveId" clId="{7E033830-479F-4EB3-B831-267CCA954D9A}" dt="2025-09-17T11:15:42.394" v="340" actId="26606"/>
          <ac:spMkLst>
            <pc:docMk/>
            <pc:sldMk cId="2383909829" sldId="259"/>
            <ac:spMk id="2" creationId="{49C28699-75B1-BDDF-6FA6-D938E9243939}"/>
          </ac:spMkLst>
        </pc:spChg>
        <pc:spChg chg="add del">
          <ac:chgData name="Zhanar Abdykalykova" userId="66b901364ba4ac15" providerId="LiveId" clId="{7E033830-479F-4EB3-B831-267CCA954D9A}" dt="2025-09-17T11:15:42.394" v="340" actId="26606"/>
          <ac:spMkLst>
            <pc:docMk/>
            <pc:sldMk cId="2383909829" sldId="259"/>
            <ac:spMk id="37" creationId="{4EFE82FE-7465-AE46-88DF-34D347E83B84}"/>
          </ac:spMkLst>
        </pc:spChg>
        <pc:spChg chg="add del">
          <ac:chgData name="Zhanar Abdykalykova" userId="66b901364ba4ac15" providerId="LiveId" clId="{7E033830-479F-4EB3-B831-267CCA954D9A}" dt="2025-09-17T11:15:42.394" v="340" actId="26606"/>
          <ac:spMkLst>
            <pc:docMk/>
            <pc:sldMk cId="2383909829" sldId="259"/>
            <ac:spMk id="78" creationId="{4EFE82FE-7465-AE46-88DF-34D347E83B84}"/>
          </ac:spMkLst>
        </pc:spChg>
        <pc:grpChg chg="add del">
          <ac:chgData name="Zhanar Abdykalykova" userId="66b901364ba4ac15" providerId="LiveId" clId="{7E033830-479F-4EB3-B831-267CCA954D9A}" dt="2025-09-17T11:15:42.394" v="340" actId="26606"/>
          <ac:grpSpMkLst>
            <pc:docMk/>
            <pc:sldMk cId="2383909829" sldId="259"/>
            <ac:grpSpMk id="9" creationId="{EB46B8FB-F6A2-5F47-A6CD-A7E17E69270F}"/>
          </ac:grpSpMkLst>
        </pc:grpChg>
        <pc:grpChg chg="add del">
          <ac:chgData name="Zhanar Abdykalykova" userId="66b901364ba4ac15" providerId="LiveId" clId="{7E033830-479F-4EB3-B831-267CCA954D9A}" dt="2025-09-17T11:15:42.394" v="340" actId="26606"/>
          <ac:grpSpMkLst>
            <pc:docMk/>
            <pc:sldMk cId="2383909829" sldId="259"/>
            <ac:grpSpMk id="39" creationId="{BCFFF971-DAC9-F44B-9F22-4B030B6B61B3}"/>
          </ac:grpSpMkLst>
        </pc:grpChg>
        <pc:grpChg chg="add del">
          <ac:chgData name="Zhanar Abdykalykova" userId="66b901364ba4ac15" providerId="LiveId" clId="{7E033830-479F-4EB3-B831-267CCA954D9A}" dt="2025-09-17T11:15:42.394" v="340" actId="26606"/>
          <ac:grpSpMkLst>
            <pc:docMk/>
            <pc:sldMk cId="2383909829" sldId="259"/>
            <ac:grpSpMk id="50" creationId="{EB46B8FB-F6A2-5F47-A6CD-A7E17E69270F}"/>
          </ac:grpSpMkLst>
        </pc:grpChg>
        <pc:grpChg chg="add del">
          <ac:chgData name="Zhanar Abdykalykova" userId="66b901364ba4ac15" providerId="LiveId" clId="{7E033830-479F-4EB3-B831-267CCA954D9A}" dt="2025-09-17T11:15:42.394" v="340" actId="26606"/>
          <ac:grpSpMkLst>
            <pc:docMk/>
            <pc:sldMk cId="2383909829" sldId="259"/>
            <ac:grpSpMk id="80" creationId="{BCFFF971-DAC9-F44B-9F22-4B030B6B61B3}"/>
          </ac:grpSpMkLst>
        </pc:grpChg>
        <pc:graphicFrameChg chg="mod modGraphic">
          <ac:chgData name="Zhanar Abdykalykova" userId="66b901364ba4ac15" providerId="LiveId" clId="{7E033830-479F-4EB3-B831-267CCA954D9A}" dt="2025-09-17T11:16:05.661" v="343" actId="20577"/>
          <ac:graphicFrameMkLst>
            <pc:docMk/>
            <pc:sldMk cId="2383909829" sldId="259"/>
            <ac:graphicFrameMk id="4" creationId="{50F6DDC9-74E4-3FFF-18E4-2581A7D25B47}"/>
          </ac:graphicFrameMkLst>
        </pc:graphicFrameChg>
        <pc:cxnChg chg="add del">
          <ac:chgData name="Zhanar Abdykalykova" userId="66b901364ba4ac15" providerId="LiveId" clId="{7E033830-479F-4EB3-B831-267CCA954D9A}" dt="2025-09-17T11:15:42.394" v="340" actId="26606"/>
          <ac:cxnSpMkLst>
            <pc:docMk/>
            <pc:sldMk cId="2383909829" sldId="259"/>
            <ac:cxnSpMk id="45" creationId="{51D4F49C-5EE1-6C4F-858E-AE02CC2CD5BB}"/>
          </ac:cxnSpMkLst>
        </pc:cxnChg>
        <pc:cxnChg chg="add del">
          <ac:chgData name="Zhanar Abdykalykova" userId="66b901364ba4ac15" providerId="LiveId" clId="{7E033830-479F-4EB3-B831-267CCA954D9A}" dt="2025-09-17T11:15:42.394" v="340" actId="26606"/>
          <ac:cxnSpMkLst>
            <pc:docMk/>
            <pc:sldMk cId="2383909829" sldId="259"/>
            <ac:cxnSpMk id="86" creationId="{51D4F49C-5EE1-6C4F-858E-AE02CC2CD5BB}"/>
          </ac:cxnSpMkLst>
        </pc:cxnChg>
      </pc:sldChg>
      <pc:sldChg chg="add del ord">
        <pc:chgData name="Zhanar Abdykalykova" userId="66b901364ba4ac15" providerId="LiveId" clId="{7E033830-479F-4EB3-B831-267CCA954D9A}" dt="2025-09-17T11:38:27.979" v="745"/>
        <pc:sldMkLst>
          <pc:docMk/>
          <pc:sldMk cId="669764466" sldId="260"/>
        </pc:sldMkLst>
      </pc:sldChg>
      <pc:sldChg chg="addSp delSp add del setBg delDesignElem">
        <pc:chgData name="Zhanar Abdykalykova" userId="66b901364ba4ac15" providerId="LiveId" clId="{7E033830-479F-4EB3-B831-267CCA954D9A}" dt="2025-09-17T11:37:54.607" v="740"/>
        <pc:sldMkLst>
          <pc:docMk/>
          <pc:sldMk cId="2619162617" sldId="260"/>
        </pc:sldMkLst>
        <pc:spChg chg="add del">
          <ac:chgData name="Zhanar Abdykalykova" userId="66b901364ba4ac15" providerId="LiveId" clId="{7E033830-479F-4EB3-B831-267CCA954D9A}" dt="2025-09-17T11:37:54.607" v="740"/>
          <ac:spMkLst>
            <pc:docMk/>
            <pc:sldMk cId="2619162617" sldId="260"/>
            <ac:spMk id="37" creationId="{4EFE82FE-7465-AE46-88DF-34D347E83B84}"/>
          </ac:spMkLst>
        </pc:spChg>
        <pc:grpChg chg="add del">
          <ac:chgData name="Zhanar Abdykalykova" userId="66b901364ba4ac15" providerId="LiveId" clId="{7E033830-479F-4EB3-B831-267CCA954D9A}" dt="2025-09-17T11:37:54.607" v="740"/>
          <ac:grpSpMkLst>
            <pc:docMk/>
            <pc:sldMk cId="2619162617" sldId="260"/>
            <ac:grpSpMk id="9" creationId="{EB46B8FB-F6A2-5F47-A6CD-A7E17E69270F}"/>
          </ac:grpSpMkLst>
        </pc:grpChg>
        <pc:grpChg chg="add del">
          <ac:chgData name="Zhanar Abdykalykova" userId="66b901364ba4ac15" providerId="LiveId" clId="{7E033830-479F-4EB3-B831-267CCA954D9A}" dt="2025-09-17T11:37:54.607" v="740"/>
          <ac:grpSpMkLst>
            <pc:docMk/>
            <pc:sldMk cId="2619162617" sldId="260"/>
            <ac:grpSpMk id="39" creationId="{BCFFF971-DAC9-F44B-9F22-4B030B6B61B3}"/>
          </ac:grpSpMkLst>
        </pc:grpChg>
        <pc:cxnChg chg="add del">
          <ac:chgData name="Zhanar Abdykalykova" userId="66b901364ba4ac15" providerId="LiveId" clId="{7E033830-479F-4EB3-B831-267CCA954D9A}" dt="2025-09-17T11:37:54.607" v="740"/>
          <ac:cxnSpMkLst>
            <pc:docMk/>
            <pc:sldMk cId="2619162617" sldId="260"/>
            <ac:cxnSpMk id="35" creationId="{D33A3282-0389-C547-8CA6-7F3E7F27B34D}"/>
          </ac:cxnSpMkLst>
        </pc:cxnChg>
        <pc:cxnChg chg="add del">
          <ac:chgData name="Zhanar Abdykalykova" userId="66b901364ba4ac15" providerId="LiveId" clId="{7E033830-479F-4EB3-B831-267CCA954D9A}" dt="2025-09-17T11:37:54.607" v="740"/>
          <ac:cxnSpMkLst>
            <pc:docMk/>
            <pc:sldMk cId="2619162617" sldId="260"/>
            <ac:cxnSpMk id="45" creationId="{51D4F49C-5EE1-6C4F-858E-AE02CC2CD5BB}"/>
          </ac:cxnSpMkLst>
        </pc:cxnChg>
      </pc:sldChg>
      <pc:sldChg chg="addSp modSp add mod ord setBg">
        <pc:chgData name="Zhanar Abdykalykova" userId="66b901364ba4ac15" providerId="LiveId" clId="{7E033830-479F-4EB3-B831-267CCA954D9A}" dt="2025-09-17T11:39:46.442" v="849"/>
        <pc:sldMkLst>
          <pc:docMk/>
          <pc:sldMk cId="0" sldId="261"/>
        </pc:sldMkLst>
        <pc:spChg chg="mod">
          <ac:chgData name="Zhanar Abdykalykova" userId="66b901364ba4ac15" providerId="LiveId" clId="{7E033830-479F-4EB3-B831-267CCA954D9A}" dt="2025-09-17T11:21:26.014" v="723" actId="26606"/>
          <ac:spMkLst>
            <pc:docMk/>
            <pc:sldMk cId="0" sldId="261"/>
            <ac:spMk id="2" creationId="{00000000-0000-0000-0000-000000000000}"/>
          </ac:spMkLst>
        </pc:spChg>
        <pc:spChg chg="add">
          <ac:chgData name="Zhanar Abdykalykova" userId="66b901364ba4ac15" providerId="LiveId" clId="{7E033830-479F-4EB3-B831-267CCA954D9A}" dt="2025-09-17T11:21:26.014" v="723" actId="26606"/>
          <ac:spMkLst>
            <pc:docMk/>
            <pc:sldMk cId="0" sldId="261"/>
            <ac:spMk id="10" creationId="{C7F2E4D6-EF46-1C43-8F3E-3620C3C83F36}"/>
          </ac:spMkLst>
        </pc:spChg>
        <pc:graphicFrameChg chg="mod modGraphic">
          <ac:chgData name="Zhanar Abdykalykova" userId="66b901364ba4ac15" providerId="LiveId" clId="{7E033830-479F-4EB3-B831-267CCA954D9A}" dt="2025-09-17T11:21:26.014" v="723" actId="26606"/>
          <ac:graphicFrameMkLst>
            <pc:docMk/>
            <pc:sldMk cId="0" sldId="261"/>
            <ac:graphicFrameMk id="5" creationId="{83A9BDCE-21A2-57D9-F0E2-25722C911541}"/>
          </ac:graphicFrameMkLst>
        </pc:graphicFrameChg>
        <pc:cxnChg chg="add">
          <ac:chgData name="Zhanar Abdykalykova" userId="66b901364ba4ac15" providerId="LiveId" clId="{7E033830-479F-4EB3-B831-267CCA954D9A}" dt="2025-09-17T11:21:26.014" v="723" actId="26606"/>
          <ac:cxnSpMkLst>
            <pc:docMk/>
            <pc:sldMk cId="0" sldId="261"/>
            <ac:cxnSpMk id="12" creationId="{BF3CF3DF-4809-5B42-9F22-981391379297}"/>
          </ac:cxnSpMkLst>
        </pc:cxnChg>
      </pc:sldChg>
      <pc:sldChg chg="addSp delSp modSp add mod setBg delDesignElem">
        <pc:chgData name="Zhanar Abdykalykova" userId="66b901364ba4ac15" providerId="LiveId" clId="{7E033830-479F-4EB3-B831-267CCA954D9A}" dt="2025-09-17T11:21:41.940" v="724" actId="26606"/>
        <pc:sldMkLst>
          <pc:docMk/>
          <pc:sldMk cId="0" sldId="262"/>
        </pc:sldMkLst>
        <pc:spChg chg="mod">
          <ac:chgData name="Zhanar Abdykalykova" userId="66b901364ba4ac15" providerId="LiveId" clId="{7E033830-479F-4EB3-B831-267CCA954D9A}" dt="2025-09-17T11:21:41.940" v="724" actId="26606"/>
          <ac:spMkLst>
            <pc:docMk/>
            <pc:sldMk cId="0" sldId="262"/>
            <ac:spMk id="2" creationId="{00000000-0000-0000-0000-000000000000}"/>
          </ac:spMkLst>
        </pc:spChg>
        <pc:spChg chg="del">
          <ac:chgData name="Zhanar Abdykalykova" userId="66b901364ba4ac15" providerId="LiveId" clId="{7E033830-479F-4EB3-B831-267CCA954D9A}" dt="2025-09-17T11:14:55" v="336"/>
          <ac:spMkLst>
            <pc:docMk/>
            <pc:sldMk cId="0" sldId="262"/>
            <ac:spMk id="9" creationId="{6815C548-7118-485C-9F94-632AA13D3D83}"/>
          </ac:spMkLst>
        </pc:spChg>
        <pc:spChg chg="add">
          <ac:chgData name="Zhanar Abdykalykova" userId="66b901364ba4ac15" providerId="LiveId" clId="{7E033830-479F-4EB3-B831-267CCA954D9A}" dt="2025-09-17T11:21:41.940" v="724" actId="26606"/>
          <ac:spMkLst>
            <pc:docMk/>
            <pc:sldMk cId="0" sldId="262"/>
            <ac:spMk id="10" creationId="{C7F2E4D6-EF46-1C43-8F3E-3620C3C83F36}"/>
          </ac:spMkLst>
        </pc:spChg>
        <pc:grpChg chg="del">
          <ac:chgData name="Zhanar Abdykalykova" userId="66b901364ba4ac15" providerId="LiveId" clId="{7E033830-479F-4EB3-B831-267CCA954D9A}" dt="2025-09-17T11:14:55" v="336"/>
          <ac:grpSpMkLst>
            <pc:docMk/>
            <pc:sldMk cId="0" sldId="262"/>
            <ac:grpSpMk id="11" creationId="{9CD7F906-9BCC-447D-B901-20F63333D1C4}"/>
          </ac:grpSpMkLst>
        </pc:grpChg>
        <pc:grpChg chg="del">
          <ac:chgData name="Zhanar Abdykalykova" userId="66b901364ba4ac15" providerId="LiveId" clId="{7E033830-479F-4EB3-B831-267CCA954D9A}" dt="2025-09-17T11:14:55" v="336"/>
          <ac:grpSpMkLst>
            <pc:docMk/>
            <pc:sldMk cId="0" sldId="262"/>
            <ac:grpSpMk id="34" creationId="{905D9A16-BB91-4097-BD0B-3B994C03A526}"/>
          </ac:grpSpMkLst>
        </pc:grpChg>
        <pc:graphicFrameChg chg="mod modGraphic">
          <ac:chgData name="Zhanar Abdykalykova" userId="66b901364ba4ac15" providerId="LiveId" clId="{7E033830-479F-4EB3-B831-267CCA954D9A}" dt="2025-09-17T11:21:41.940" v="724" actId="26606"/>
          <ac:graphicFrameMkLst>
            <pc:docMk/>
            <pc:sldMk cId="0" sldId="262"/>
            <ac:graphicFrameMk id="5" creationId="{435D50B5-B73F-EC83-678D-3E6EC26DBEC7}"/>
          </ac:graphicFrameMkLst>
        </pc:graphicFrameChg>
        <pc:cxnChg chg="add">
          <ac:chgData name="Zhanar Abdykalykova" userId="66b901364ba4ac15" providerId="LiveId" clId="{7E033830-479F-4EB3-B831-267CCA954D9A}" dt="2025-09-17T11:21:41.940" v="724" actId="26606"/>
          <ac:cxnSpMkLst>
            <pc:docMk/>
            <pc:sldMk cId="0" sldId="262"/>
            <ac:cxnSpMk id="12" creationId="{BF3CF3DF-4809-5B42-9F22-981391379297}"/>
          </ac:cxnSpMkLst>
        </pc:cxnChg>
      </pc:sldChg>
      <pc:sldChg chg="addSp delSp modSp add mod setBg delDesignElem">
        <pc:chgData name="Zhanar Abdykalykova" userId="66b901364ba4ac15" providerId="LiveId" clId="{7E033830-479F-4EB3-B831-267CCA954D9A}" dt="2025-09-17T11:22:45.093" v="725" actId="26606"/>
        <pc:sldMkLst>
          <pc:docMk/>
          <pc:sldMk cId="0" sldId="263"/>
        </pc:sldMkLst>
        <pc:spChg chg="mod">
          <ac:chgData name="Zhanar Abdykalykova" userId="66b901364ba4ac15" providerId="LiveId" clId="{7E033830-479F-4EB3-B831-267CCA954D9A}" dt="2025-09-17T11:22:45.093" v="725" actId="26606"/>
          <ac:spMkLst>
            <pc:docMk/>
            <pc:sldMk cId="0" sldId="263"/>
            <ac:spMk id="2" creationId="{00000000-0000-0000-0000-000000000000}"/>
          </ac:spMkLst>
        </pc:spChg>
        <pc:spChg chg="mod">
          <ac:chgData name="Zhanar Abdykalykova" userId="66b901364ba4ac15" providerId="LiveId" clId="{7E033830-479F-4EB3-B831-267CCA954D9A}" dt="2025-09-17T11:22:45.093" v="725" actId="26606"/>
          <ac:spMkLst>
            <pc:docMk/>
            <pc:sldMk cId="0" sldId="263"/>
            <ac:spMk id="3" creationId="{00000000-0000-0000-0000-000000000000}"/>
          </ac:spMkLst>
        </pc:spChg>
        <pc:spChg chg="add">
          <ac:chgData name="Zhanar Abdykalykova" userId="66b901364ba4ac15" providerId="LiveId" clId="{7E033830-479F-4EB3-B831-267CCA954D9A}" dt="2025-09-17T11:22:45.093" v="725" actId="26606"/>
          <ac:spMkLst>
            <pc:docMk/>
            <pc:sldMk cId="0" sldId="263"/>
            <ac:spMk id="9" creationId="{4EFE82FE-7465-AE46-88DF-34D347E83B84}"/>
          </ac:spMkLst>
        </pc:spChg>
        <pc:spChg chg="del">
          <ac:chgData name="Zhanar Abdykalykova" userId="66b901364ba4ac15" providerId="LiveId" clId="{7E033830-479F-4EB3-B831-267CCA954D9A}" dt="2025-09-17T11:14:55" v="336"/>
          <ac:spMkLst>
            <pc:docMk/>
            <pc:sldMk cId="0" sldId="263"/>
            <ac:spMk id="10" creationId="{828D1E49-2A21-4A83-A0E0-FB1597B4B2ED}"/>
          </ac:spMkLst>
        </pc:spChg>
        <pc:spChg chg="del">
          <ac:chgData name="Zhanar Abdykalykova" userId="66b901364ba4ac15" providerId="LiveId" clId="{7E033830-479F-4EB3-B831-267CCA954D9A}" dt="2025-09-17T11:14:55" v="336"/>
          <ac:spMkLst>
            <pc:docMk/>
            <pc:sldMk cId="0" sldId="263"/>
            <ac:spMk id="35" creationId="{E972DE0D-2E53-4159-ABD3-C601524262C2}"/>
          </ac:spMkLst>
        </pc:spChg>
        <pc:grpChg chg="del">
          <ac:chgData name="Zhanar Abdykalykova" userId="66b901364ba4ac15" providerId="LiveId" clId="{7E033830-479F-4EB3-B831-267CCA954D9A}" dt="2025-09-17T11:14:55" v="336"/>
          <ac:grpSpMkLst>
            <pc:docMk/>
            <pc:sldMk cId="0" sldId="263"/>
            <ac:grpSpMk id="12" creationId="{088B852E-5494-418B-A833-75CF016A9E20}"/>
          </ac:grpSpMkLst>
        </pc:grpChg>
        <pc:grpChg chg="add">
          <ac:chgData name="Zhanar Abdykalykova" userId="66b901364ba4ac15" providerId="LiveId" clId="{7E033830-479F-4EB3-B831-267CCA954D9A}" dt="2025-09-17T11:22:45.093" v="725" actId="26606"/>
          <ac:grpSpMkLst>
            <pc:docMk/>
            <pc:sldMk cId="0" sldId="263"/>
            <ac:grpSpMk id="14" creationId="{1B5E71B3-7269-894E-A00B-31D341365FC9}"/>
          </ac:grpSpMkLst>
        </pc:grpChg>
        <pc:picChg chg="mod ord">
          <ac:chgData name="Zhanar Abdykalykova" userId="66b901364ba4ac15" providerId="LiveId" clId="{7E033830-479F-4EB3-B831-267CCA954D9A}" dt="2025-09-17T11:22:45.093" v="725" actId="26606"/>
          <ac:picMkLst>
            <pc:docMk/>
            <pc:sldMk cId="0" sldId="263"/>
            <ac:picMk id="7" creationId="{327F826F-E451-27AB-A677-A93EB025A948}"/>
          </ac:picMkLst>
        </pc:picChg>
        <pc:cxnChg chg="add">
          <ac:chgData name="Zhanar Abdykalykova" userId="66b901364ba4ac15" providerId="LiveId" clId="{7E033830-479F-4EB3-B831-267CCA954D9A}" dt="2025-09-17T11:22:45.093" v="725" actId="26606"/>
          <ac:cxnSpMkLst>
            <pc:docMk/>
            <pc:sldMk cId="0" sldId="263"/>
            <ac:cxnSpMk id="20" creationId="{EEA70831-9A8D-3B4D-8EA5-EE32F93E94E9}"/>
          </ac:cxnSpMkLst>
        </pc:cxnChg>
      </pc:sldChg>
      <pc:sldChg chg="del">
        <pc:chgData name="Zhanar Abdykalykova" userId="66b901364ba4ac15" providerId="LiveId" clId="{7E033830-479F-4EB3-B831-267CCA954D9A}" dt="2025-09-17T11:14:05.984" v="309" actId="47"/>
        <pc:sldMkLst>
          <pc:docMk/>
          <pc:sldMk cId="0" sldId="288"/>
        </pc:sldMkLst>
      </pc:sldChg>
      <pc:sldChg chg="del">
        <pc:chgData name="Zhanar Abdykalykova" userId="66b901364ba4ac15" providerId="LiveId" clId="{7E033830-479F-4EB3-B831-267CCA954D9A}" dt="2025-09-17T11:14:20.115" v="321" actId="47"/>
        <pc:sldMkLst>
          <pc:docMk/>
          <pc:sldMk cId="2003909006" sldId="425"/>
        </pc:sldMkLst>
      </pc:sldChg>
      <pc:sldChg chg="add del">
        <pc:chgData name="Zhanar Abdykalykova" userId="66b901364ba4ac15" providerId="LiveId" clId="{7E033830-479F-4EB3-B831-267CCA954D9A}" dt="2025-09-17T11:14:26.282" v="330" actId="47"/>
        <pc:sldMkLst>
          <pc:docMk/>
          <pc:sldMk cId="3625518302" sldId="437"/>
        </pc:sldMkLst>
      </pc:sldChg>
      <pc:sldChg chg="modSp mod">
        <pc:chgData name="Zhanar Abdykalykova" userId="66b901364ba4ac15" providerId="LiveId" clId="{7E033830-479F-4EB3-B831-267CCA954D9A}" dt="2025-09-17T11:36:52.647" v="735" actId="403"/>
        <pc:sldMkLst>
          <pc:docMk/>
          <pc:sldMk cId="1907370557" sldId="439"/>
        </pc:sldMkLst>
        <pc:spChg chg="mod">
          <ac:chgData name="Zhanar Abdykalykova" userId="66b901364ba4ac15" providerId="LiveId" clId="{7E033830-479F-4EB3-B831-267CCA954D9A}" dt="2025-09-17T11:36:52.647" v="735" actId="403"/>
          <ac:spMkLst>
            <pc:docMk/>
            <pc:sldMk cId="1907370557" sldId="439"/>
            <ac:spMk id="3" creationId="{36CB0ED7-9004-EFE1-9383-5DAEFCD69A1D}"/>
          </ac:spMkLst>
        </pc:spChg>
      </pc:sldChg>
      <pc:sldChg chg="del">
        <pc:chgData name="Zhanar Abdykalykova" userId="66b901364ba4ac15" providerId="LiveId" clId="{7E033830-479F-4EB3-B831-267CCA954D9A}" dt="2025-09-17T11:13:09.432" v="306" actId="47"/>
        <pc:sldMkLst>
          <pc:docMk/>
          <pc:sldMk cId="594473145" sldId="440"/>
        </pc:sldMkLst>
      </pc:sldChg>
      <pc:sldChg chg="del">
        <pc:chgData name="Zhanar Abdykalykova" userId="66b901364ba4ac15" providerId="LiveId" clId="{7E033830-479F-4EB3-B831-267CCA954D9A}" dt="2025-09-17T11:13:13.396" v="307" actId="47"/>
        <pc:sldMkLst>
          <pc:docMk/>
          <pc:sldMk cId="160663211" sldId="441"/>
        </pc:sldMkLst>
      </pc:sldChg>
      <pc:sldChg chg="del">
        <pc:chgData name="Zhanar Abdykalykova" userId="66b901364ba4ac15" providerId="LiveId" clId="{7E033830-479F-4EB3-B831-267CCA954D9A}" dt="2025-09-17T11:14:15.306" v="316" actId="47"/>
        <pc:sldMkLst>
          <pc:docMk/>
          <pc:sldMk cId="1709064745" sldId="442"/>
        </pc:sldMkLst>
      </pc:sldChg>
      <pc:sldChg chg="del">
        <pc:chgData name="Zhanar Abdykalykova" userId="66b901364ba4ac15" providerId="LiveId" clId="{7E033830-479F-4EB3-B831-267CCA954D9A}" dt="2025-09-17T11:14:21.793" v="324" actId="47"/>
        <pc:sldMkLst>
          <pc:docMk/>
          <pc:sldMk cId="17798227" sldId="443"/>
        </pc:sldMkLst>
      </pc:sldChg>
      <pc:sldChg chg="del">
        <pc:chgData name="Zhanar Abdykalykova" userId="66b901364ba4ac15" providerId="LiveId" clId="{7E033830-479F-4EB3-B831-267CCA954D9A}" dt="2025-09-17T11:23:11.024" v="726" actId="47"/>
        <pc:sldMkLst>
          <pc:docMk/>
          <pc:sldMk cId="3625873896" sldId="444"/>
        </pc:sldMkLst>
      </pc:sldChg>
      <pc:sldChg chg="delSp add setBg delDesignElem">
        <pc:chgData name="Zhanar Abdykalykova" userId="66b901364ba4ac15" providerId="LiveId" clId="{7E033830-479F-4EB3-B831-267CCA954D9A}" dt="2025-09-17T11:14:55" v="336"/>
        <pc:sldMkLst>
          <pc:docMk/>
          <pc:sldMk cId="0" sldId="445"/>
        </pc:sldMkLst>
        <pc:spChg chg="del">
          <ac:chgData name="Zhanar Abdykalykova" userId="66b901364ba4ac15" providerId="LiveId" clId="{7E033830-479F-4EB3-B831-267CCA954D9A}" dt="2025-09-17T11:14:55" v="336"/>
          <ac:spMkLst>
            <pc:docMk/>
            <pc:sldMk cId="0" sldId="445"/>
            <ac:spMk id="10" creationId="{982413CC-69E6-4BDA-A88D-E4EF8F95B27D}"/>
          </ac:spMkLst>
        </pc:spChg>
        <pc:grpChg chg="del">
          <ac:chgData name="Zhanar Abdykalykova" userId="66b901364ba4ac15" providerId="LiveId" clId="{7E033830-479F-4EB3-B831-267CCA954D9A}" dt="2025-09-17T11:14:55" v="336"/>
          <ac:grpSpMkLst>
            <pc:docMk/>
            <pc:sldMk cId="0" sldId="445"/>
            <ac:grpSpMk id="12" creationId="{4F1F7357-8633-4CE7-BF80-475EE8A2FAEA}"/>
          </ac:grpSpMkLst>
        </pc:grpChg>
      </pc:sldChg>
      <pc:sldChg chg="del">
        <pc:chgData name="Zhanar Abdykalykova" userId="66b901364ba4ac15" providerId="LiveId" clId="{7E033830-479F-4EB3-B831-267CCA954D9A}" dt="2025-09-17T11:13:32.568" v="308" actId="47"/>
        <pc:sldMkLst>
          <pc:docMk/>
          <pc:sldMk cId="1161302710" sldId="445"/>
        </pc:sldMkLst>
      </pc:sldChg>
      <pc:sldChg chg="addSp delSp modSp add mod setBg delDesignElem">
        <pc:chgData name="Zhanar Abdykalykova" userId="66b901364ba4ac15" providerId="LiveId" clId="{7E033830-479F-4EB3-B831-267CCA954D9A}" dt="2025-09-17T11:39:26.624" v="847" actId="20577"/>
        <pc:sldMkLst>
          <pc:docMk/>
          <pc:sldMk cId="0" sldId="446"/>
        </pc:sldMkLst>
        <pc:spChg chg="mod">
          <ac:chgData name="Zhanar Abdykalykova" userId="66b901364ba4ac15" providerId="LiveId" clId="{7E033830-479F-4EB3-B831-267CCA954D9A}" dt="2025-09-17T11:21:07.259" v="722" actId="26606"/>
          <ac:spMkLst>
            <pc:docMk/>
            <pc:sldMk cId="0" sldId="446"/>
            <ac:spMk id="2" creationId="{00000000-0000-0000-0000-000000000000}"/>
          </ac:spMkLst>
        </pc:spChg>
        <pc:spChg chg="del">
          <ac:chgData name="Zhanar Abdykalykova" userId="66b901364ba4ac15" providerId="LiveId" clId="{7E033830-479F-4EB3-B831-267CCA954D9A}" dt="2025-09-17T11:14:55" v="336"/>
          <ac:spMkLst>
            <pc:docMk/>
            <pc:sldMk cId="0" sldId="446"/>
            <ac:spMk id="9" creationId="{982413CC-69E6-4BDA-A88D-E4EF8F95B27D}"/>
          </ac:spMkLst>
        </pc:spChg>
        <pc:spChg chg="add del">
          <ac:chgData name="Zhanar Abdykalykova" userId="66b901364ba4ac15" providerId="LiveId" clId="{7E033830-479F-4EB3-B831-267CCA954D9A}" dt="2025-09-17T11:21:06.941" v="721" actId="26606"/>
          <ac:spMkLst>
            <pc:docMk/>
            <pc:sldMk cId="0" sldId="446"/>
            <ac:spMk id="10" creationId="{C7F2E4D6-EF46-1C43-8F3E-3620C3C83F36}"/>
          </ac:spMkLst>
        </pc:spChg>
        <pc:spChg chg="add">
          <ac:chgData name="Zhanar Abdykalykova" userId="66b901364ba4ac15" providerId="LiveId" clId="{7E033830-479F-4EB3-B831-267CCA954D9A}" dt="2025-09-17T11:21:07.259" v="722" actId="26606"/>
          <ac:spMkLst>
            <pc:docMk/>
            <pc:sldMk cId="0" sldId="446"/>
            <ac:spMk id="14" creationId="{C7F2E4D6-EF46-1C43-8F3E-3620C3C83F36}"/>
          </ac:spMkLst>
        </pc:spChg>
        <pc:grpChg chg="del">
          <ac:chgData name="Zhanar Abdykalykova" userId="66b901364ba4ac15" providerId="LiveId" clId="{7E033830-479F-4EB3-B831-267CCA954D9A}" dt="2025-09-17T11:14:55" v="336"/>
          <ac:grpSpMkLst>
            <pc:docMk/>
            <pc:sldMk cId="0" sldId="446"/>
            <ac:grpSpMk id="11" creationId="{4F1F7357-8633-4CE7-BF80-475EE8A2FAEA}"/>
          </ac:grpSpMkLst>
        </pc:grpChg>
        <pc:graphicFrameChg chg="mod modGraphic">
          <ac:chgData name="Zhanar Abdykalykova" userId="66b901364ba4ac15" providerId="LiveId" clId="{7E033830-479F-4EB3-B831-267CCA954D9A}" dt="2025-09-17T11:39:26.624" v="847" actId="20577"/>
          <ac:graphicFrameMkLst>
            <pc:docMk/>
            <pc:sldMk cId="0" sldId="446"/>
            <ac:graphicFrameMk id="5" creationId="{E65EEE7A-DD21-ACFB-20E2-725372167E3D}"/>
          </ac:graphicFrameMkLst>
        </pc:graphicFrameChg>
        <pc:cxnChg chg="add del">
          <ac:chgData name="Zhanar Abdykalykova" userId="66b901364ba4ac15" providerId="LiveId" clId="{7E033830-479F-4EB3-B831-267CCA954D9A}" dt="2025-09-17T11:21:06.941" v="721" actId="26606"/>
          <ac:cxnSpMkLst>
            <pc:docMk/>
            <pc:sldMk cId="0" sldId="446"/>
            <ac:cxnSpMk id="12" creationId="{65824CF1-E973-7D48-9ECB-68CF79EC0DEF}"/>
          </ac:cxnSpMkLst>
        </pc:cxnChg>
        <pc:cxnChg chg="add">
          <ac:chgData name="Zhanar Abdykalykova" userId="66b901364ba4ac15" providerId="LiveId" clId="{7E033830-479F-4EB3-B831-267CCA954D9A}" dt="2025-09-17T11:21:07.259" v="722" actId="26606"/>
          <ac:cxnSpMkLst>
            <pc:docMk/>
            <pc:sldMk cId="0" sldId="446"/>
            <ac:cxnSpMk id="15" creationId="{BF3CF3DF-4809-5B42-9F22-981391379297}"/>
          </ac:cxnSpMkLst>
        </pc:cxnChg>
      </pc:sldChg>
      <pc:sldChg chg="del">
        <pc:chgData name="Zhanar Abdykalykova" userId="66b901364ba4ac15" providerId="LiveId" clId="{7E033830-479F-4EB3-B831-267CCA954D9A}" dt="2025-09-17T11:14:08.903" v="311" actId="47"/>
        <pc:sldMkLst>
          <pc:docMk/>
          <pc:sldMk cId="3983537260" sldId="446"/>
        </pc:sldMkLst>
      </pc:sldChg>
      <pc:sldChg chg="del">
        <pc:chgData name="Zhanar Abdykalykova" userId="66b901364ba4ac15" providerId="LiveId" clId="{7E033830-479F-4EB3-B831-267CCA954D9A}" dt="2025-09-17T11:14:11.241" v="313" actId="47"/>
        <pc:sldMkLst>
          <pc:docMk/>
          <pc:sldMk cId="796671633" sldId="447"/>
        </pc:sldMkLst>
      </pc:sldChg>
      <pc:sldChg chg="del">
        <pc:chgData name="Zhanar Abdykalykova" userId="66b901364ba4ac15" providerId="LiveId" clId="{7E033830-479F-4EB3-B831-267CCA954D9A}" dt="2025-09-17T11:14:09.960" v="312" actId="47"/>
        <pc:sldMkLst>
          <pc:docMk/>
          <pc:sldMk cId="3117038119" sldId="448"/>
        </pc:sldMkLst>
      </pc:sldChg>
      <pc:sldChg chg="del">
        <pc:chgData name="Zhanar Abdykalykova" userId="66b901364ba4ac15" providerId="LiveId" clId="{7E033830-479F-4EB3-B831-267CCA954D9A}" dt="2025-09-17T11:14:16.520" v="317" actId="47"/>
        <pc:sldMkLst>
          <pc:docMk/>
          <pc:sldMk cId="3402591771" sldId="449"/>
        </pc:sldMkLst>
      </pc:sldChg>
      <pc:sldChg chg="del">
        <pc:chgData name="Zhanar Abdykalykova" userId="66b901364ba4ac15" providerId="LiveId" clId="{7E033830-479F-4EB3-B831-267CCA954D9A}" dt="2025-09-17T11:14:17.661" v="318" actId="47"/>
        <pc:sldMkLst>
          <pc:docMk/>
          <pc:sldMk cId="4161353028" sldId="450"/>
        </pc:sldMkLst>
      </pc:sldChg>
      <pc:sldChg chg="del">
        <pc:chgData name="Zhanar Abdykalykova" userId="66b901364ba4ac15" providerId="LiveId" clId="{7E033830-479F-4EB3-B831-267CCA954D9A}" dt="2025-09-17T11:14:12.395" v="314" actId="47"/>
        <pc:sldMkLst>
          <pc:docMk/>
          <pc:sldMk cId="2250810437" sldId="451"/>
        </pc:sldMkLst>
      </pc:sldChg>
      <pc:sldChg chg="del">
        <pc:chgData name="Zhanar Abdykalykova" userId="66b901364ba4ac15" providerId="LiveId" clId="{7E033830-479F-4EB3-B831-267CCA954D9A}" dt="2025-09-17T11:14:18.974" v="319" actId="47"/>
        <pc:sldMkLst>
          <pc:docMk/>
          <pc:sldMk cId="485345188" sldId="452"/>
        </pc:sldMkLst>
      </pc:sldChg>
      <pc:sldChg chg="del">
        <pc:chgData name="Zhanar Abdykalykova" userId="66b901364ba4ac15" providerId="LiveId" clId="{7E033830-479F-4EB3-B831-267CCA954D9A}" dt="2025-09-17T11:14:19.776" v="320" actId="47"/>
        <pc:sldMkLst>
          <pc:docMk/>
          <pc:sldMk cId="1724161128" sldId="454"/>
        </pc:sldMkLst>
      </pc:sldChg>
      <pc:sldChg chg="del">
        <pc:chgData name="Zhanar Abdykalykova" userId="66b901364ba4ac15" providerId="LiveId" clId="{7E033830-479F-4EB3-B831-267CCA954D9A}" dt="2025-09-17T11:14:20.725" v="322" actId="47"/>
        <pc:sldMkLst>
          <pc:docMk/>
          <pc:sldMk cId="2947726405" sldId="455"/>
        </pc:sldMkLst>
      </pc:sldChg>
      <pc:sldChg chg="del">
        <pc:chgData name="Zhanar Abdykalykova" userId="66b901364ba4ac15" providerId="LiveId" clId="{7E033830-479F-4EB3-B831-267CCA954D9A}" dt="2025-09-17T11:14:21.098" v="323" actId="47"/>
        <pc:sldMkLst>
          <pc:docMk/>
          <pc:sldMk cId="3794300066" sldId="456"/>
        </pc:sldMkLst>
      </pc:sldChg>
      <pc:sldChg chg="del">
        <pc:chgData name="Zhanar Abdykalykova" userId="66b901364ba4ac15" providerId="LiveId" clId="{7E033830-479F-4EB3-B831-267CCA954D9A}" dt="2025-09-17T11:14:22.886" v="328" actId="47"/>
        <pc:sldMkLst>
          <pc:docMk/>
          <pc:sldMk cId="4166400525" sldId="457"/>
        </pc:sldMkLst>
      </pc:sldChg>
      <pc:sldChg chg="del">
        <pc:chgData name="Zhanar Abdykalykova" userId="66b901364ba4ac15" providerId="LiveId" clId="{7E033830-479F-4EB3-B831-267CCA954D9A}" dt="2025-09-17T11:14:13.316" v="315" actId="47"/>
        <pc:sldMkLst>
          <pc:docMk/>
          <pc:sldMk cId="1744484925" sldId="458"/>
        </pc:sldMkLst>
      </pc:sldChg>
      <pc:sldChg chg="del">
        <pc:chgData name="Zhanar Abdykalykova" userId="66b901364ba4ac15" providerId="LiveId" clId="{7E033830-479F-4EB3-B831-267CCA954D9A}" dt="2025-09-17T11:14:22.105" v="325" actId="47"/>
        <pc:sldMkLst>
          <pc:docMk/>
          <pc:sldMk cId="3490342317" sldId="459"/>
        </pc:sldMkLst>
      </pc:sldChg>
      <pc:sldChg chg="del">
        <pc:chgData name="Zhanar Abdykalykova" userId="66b901364ba4ac15" providerId="LiveId" clId="{7E033830-479F-4EB3-B831-267CCA954D9A}" dt="2025-09-17T11:14:22.433" v="326" actId="47"/>
        <pc:sldMkLst>
          <pc:docMk/>
          <pc:sldMk cId="330026951" sldId="460"/>
        </pc:sldMkLst>
      </pc:sldChg>
      <pc:sldChg chg="del">
        <pc:chgData name="Zhanar Abdykalykova" userId="66b901364ba4ac15" providerId="LiveId" clId="{7E033830-479F-4EB3-B831-267CCA954D9A}" dt="2025-09-17T11:14:22.663" v="327" actId="47"/>
        <pc:sldMkLst>
          <pc:docMk/>
          <pc:sldMk cId="1272857684" sldId="461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F5B13A-6017-4F83-8EA8-38A95682A7F6}" type="doc">
      <dgm:prSet loTypeId="urn:microsoft.com/office/officeart/2005/8/layout/vProcess5" loCatId="process" qsTypeId="urn:microsoft.com/office/officeart/2005/8/quickstyle/simple1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0E2E9019-6181-409F-974C-93E7D88C307A}">
      <dgm:prSet/>
      <dgm:spPr/>
      <dgm:t>
        <a:bodyPr/>
        <a:lstStyle/>
        <a:p>
          <a:r>
            <a:rPr lang="ru-RU"/>
            <a:t>• Льготы, пособия, материальная помощь</a:t>
          </a:r>
          <a:endParaRPr lang="en-US"/>
        </a:p>
      </dgm:t>
    </dgm:pt>
    <dgm:pt modelId="{DC112B3C-A28E-42EC-9D08-BE8E7C5C4E97}" type="parTrans" cxnId="{31D4EF0C-24B5-4638-8AA0-4D4A7A501DF7}">
      <dgm:prSet/>
      <dgm:spPr/>
      <dgm:t>
        <a:bodyPr/>
        <a:lstStyle/>
        <a:p>
          <a:endParaRPr lang="en-US"/>
        </a:p>
      </dgm:t>
    </dgm:pt>
    <dgm:pt modelId="{446023FC-3003-461E-BC83-60095798CB9E}" type="sibTrans" cxnId="{31D4EF0C-24B5-4638-8AA0-4D4A7A501DF7}">
      <dgm:prSet/>
      <dgm:spPr/>
      <dgm:t>
        <a:bodyPr/>
        <a:lstStyle/>
        <a:p>
          <a:endParaRPr lang="en-US"/>
        </a:p>
      </dgm:t>
    </dgm:pt>
    <dgm:pt modelId="{A44E6F30-6327-448F-AE11-767E3877DF66}">
      <dgm:prSet/>
      <dgm:spPr/>
      <dgm:t>
        <a:bodyPr/>
        <a:lstStyle/>
        <a:p>
          <a:r>
            <a:rPr lang="ru-RU"/>
            <a:t>• До 60 % местных бюджетов уходит на соцрасходы</a:t>
          </a:r>
          <a:endParaRPr lang="en-US"/>
        </a:p>
      </dgm:t>
    </dgm:pt>
    <dgm:pt modelId="{EFEC4F6A-7B0E-44F7-8F03-BCC6989430D3}" type="parTrans" cxnId="{7925630A-2596-4F99-9A23-8BC46567FF12}">
      <dgm:prSet/>
      <dgm:spPr/>
      <dgm:t>
        <a:bodyPr/>
        <a:lstStyle/>
        <a:p>
          <a:endParaRPr lang="en-US"/>
        </a:p>
      </dgm:t>
    </dgm:pt>
    <dgm:pt modelId="{3C8D9ADB-4A78-4BFF-A835-7A7E9BA6FF20}" type="sibTrans" cxnId="{7925630A-2596-4F99-9A23-8BC46567FF12}">
      <dgm:prSet/>
      <dgm:spPr/>
      <dgm:t>
        <a:bodyPr/>
        <a:lstStyle/>
        <a:p>
          <a:endParaRPr lang="en-US"/>
        </a:p>
      </dgm:t>
    </dgm:pt>
    <dgm:pt modelId="{084F7F8B-5572-4043-9513-2717B40F7AA3}">
      <dgm:prSet/>
      <dgm:spPr/>
      <dgm:t>
        <a:bodyPr/>
        <a:lstStyle/>
        <a:p>
          <a:r>
            <a:rPr lang="ru-RU"/>
            <a:t>• Решаются только краткосрочные задачи</a:t>
          </a:r>
          <a:endParaRPr lang="en-US"/>
        </a:p>
      </dgm:t>
    </dgm:pt>
    <dgm:pt modelId="{8806A194-8950-4C95-9974-D6C98A04913C}" type="parTrans" cxnId="{80D07166-C348-4265-A515-21385019A41C}">
      <dgm:prSet/>
      <dgm:spPr/>
      <dgm:t>
        <a:bodyPr/>
        <a:lstStyle/>
        <a:p>
          <a:endParaRPr lang="en-US"/>
        </a:p>
      </dgm:t>
    </dgm:pt>
    <dgm:pt modelId="{6D24105C-C29C-4A57-AA53-B90994446C64}" type="sibTrans" cxnId="{80D07166-C348-4265-A515-21385019A41C}">
      <dgm:prSet/>
      <dgm:spPr/>
      <dgm:t>
        <a:bodyPr/>
        <a:lstStyle/>
        <a:p>
          <a:endParaRPr lang="en-US"/>
        </a:p>
      </dgm:t>
    </dgm:pt>
    <dgm:pt modelId="{238CC1CB-6A29-4A73-90C4-DC0ED5E41AFC}" type="pres">
      <dgm:prSet presAssocID="{5EF5B13A-6017-4F83-8EA8-38A95682A7F6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685FE00-7029-4221-AA9E-B3DC87F61CFA}" type="pres">
      <dgm:prSet presAssocID="{5EF5B13A-6017-4F83-8EA8-38A95682A7F6}" presName="dummyMaxCanvas" presStyleCnt="0">
        <dgm:presLayoutVars/>
      </dgm:prSet>
      <dgm:spPr/>
    </dgm:pt>
    <dgm:pt modelId="{4EB13779-1B75-4F2C-8CD6-23407AFBD8B1}" type="pres">
      <dgm:prSet presAssocID="{5EF5B13A-6017-4F83-8EA8-38A95682A7F6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ABA4D9-1A4E-4E96-9D8D-9BF911005CAA}" type="pres">
      <dgm:prSet presAssocID="{5EF5B13A-6017-4F83-8EA8-38A95682A7F6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7584AA-1EF9-42D0-88CF-329DD937056F}" type="pres">
      <dgm:prSet presAssocID="{5EF5B13A-6017-4F83-8EA8-38A95682A7F6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A3DFC2-EABE-4C71-8289-1176A5DC273C}" type="pres">
      <dgm:prSet presAssocID="{5EF5B13A-6017-4F83-8EA8-38A95682A7F6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415AE6-155D-4D1B-864C-675F7AE489E7}" type="pres">
      <dgm:prSet presAssocID="{5EF5B13A-6017-4F83-8EA8-38A95682A7F6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E60F5C-B2EA-400C-A956-AB425B35E576}" type="pres">
      <dgm:prSet presAssocID="{5EF5B13A-6017-4F83-8EA8-38A95682A7F6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62A248-8F9D-4043-89B5-5FC10E7C617B}" type="pres">
      <dgm:prSet presAssocID="{5EF5B13A-6017-4F83-8EA8-38A95682A7F6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C86093-AE5C-433E-B63B-10D22A80C370}" type="pres">
      <dgm:prSet presAssocID="{5EF5B13A-6017-4F83-8EA8-38A95682A7F6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27DAF7A-8A1D-4CCC-9D25-7543DC6F2F0C}" type="presOf" srcId="{084F7F8B-5572-4043-9513-2717B40F7AA3}" destId="{2C7584AA-1EF9-42D0-88CF-329DD937056F}" srcOrd="0" destOrd="0" presId="urn:microsoft.com/office/officeart/2005/8/layout/vProcess5"/>
    <dgm:cxn modelId="{7925630A-2596-4F99-9A23-8BC46567FF12}" srcId="{5EF5B13A-6017-4F83-8EA8-38A95682A7F6}" destId="{A44E6F30-6327-448F-AE11-767E3877DF66}" srcOrd="1" destOrd="0" parTransId="{EFEC4F6A-7B0E-44F7-8F03-BCC6989430D3}" sibTransId="{3C8D9ADB-4A78-4BFF-A835-7A7E9BA6FF20}"/>
    <dgm:cxn modelId="{E2EAB895-AB44-497B-8864-579DB41E22E0}" type="presOf" srcId="{0E2E9019-6181-409F-974C-93E7D88C307A}" destId="{B0E60F5C-B2EA-400C-A956-AB425B35E576}" srcOrd="1" destOrd="0" presId="urn:microsoft.com/office/officeart/2005/8/layout/vProcess5"/>
    <dgm:cxn modelId="{80D07166-C348-4265-A515-21385019A41C}" srcId="{5EF5B13A-6017-4F83-8EA8-38A95682A7F6}" destId="{084F7F8B-5572-4043-9513-2717B40F7AA3}" srcOrd="2" destOrd="0" parTransId="{8806A194-8950-4C95-9974-D6C98A04913C}" sibTransId="{6D24105C-C29C-4A57-AA53-B90994446C64}"/>
    <dgm:cxn modelId="{EC7FAE25-CA61-4844-BD27-0CE58302738F}" type="presOf" srcId="{084F7F8B-5572-4043-9513-2717B40F7AA3}" destId="{A8C86093-AE5C-433E-B63B-10D22A80C370}" srcOrd="1" destOrd="0" presId="urn:microsoft.com/office/officeart/2005/8/layout/vProcess5"/>
    <dgm:cxn modelId="{980A8000-A4D1-4F57-AA2A-14A46F3D8BD2}" type="presOf" srcId="{3C8D9ADB-4A78-4BFF-A835-7A7E9BA6FF20}" destId="{A9415AE6-155D-4D1B-864C-675F7AE489E7}" srcOrd="0" destOrd="0" presId="urn:microsoft.com/office/officeart/2005/8/layout/vProcess5"/>
    <dgm:cxn modelId="{31D4EF0C-24B5-4638-8AA0-4D4A7A501DF7}" srcId="{5EF5B13A-6017-4F83-8EA8-38A95682A7F6}" destId="{0E2E9019-6181-409F-974C-93E7D88C307A}" srcOrd="0" destOrd="0" parTransId="{DC112B3C-A28E-42EC-9D08-BE8E7C5C4E97}" sibTransId="{446023FC-3003-461E-BC83-60095798CB9E}"/>
    <dgm:cxn modelId="{C27FE74E-54B9-4863-8218-D322C610E051}" type="presOf" srcId="{A44E6F30-6327-448F-AE11-767E3877DF66}" destId="{2CABA4D9-1A4E-4E96-9D8D-9BF911005CAA}" srcOrd="0" destOrd="0" presId="urn:microsoft.com/office/officeart/2005/8/layout/vProcess5"/>
    <dgm:cxn modelId="{4F0C7C89-1E93-4249-B4AE-41591FCEAEA7}" type="presOf" srcId="{A44E6F30-6327-448F-AE11-767E3877DF66}" destId="{0662A248-8F9D-4043-89B5-5FC10E7C617B}" srcOrd="1" destOrd="0" presId="urn:microsoft.com/office/officeart/2005/8/layout/vProcess5"/>
    <dgm:cxn modelId="{03E4E275-C29A-4FAF-8ABC-7D22642A9960}" type="presOf" srcId="{0E2E9019-6181-409F-974C-93E7D88C307A}" destId="{4EB13779-1B75-4F2C-8CD6-23407AFBD8B1}" srcOrd="0" destOrd="0" presId="urn:microsoft.com/office/officeart/2005/8/layout/vProcess5"/>
    <dgm:cxn modelId="{8541854C-6FBA-45A9-AF48-5DA35C6B01E4}" type="presOf" srcId="{5EF5B13A-6017-4F83-8EA8-38A95682A7F6}" destId="{238CC1CB-6A29-4A73-90C4-DC0ED5E41AFC}" srcOrd="0" destOrd="0" presId="urn:microsoft.com/office/officeart/2005/8/layout/vProcess5"/>
    <dgm:cxn modelId="{564DE43B-4C50-45B8-B4C8-0F2E69D9BD7C}" type="presOf" srcId="{446023FC-3003-461E-BC83-60095798CB9E}" destId="{53A3DFC2-EABE-4C71-8289-1176A5DC273C}" srcOrd="0" destOrd="0" presId="urn:microsoft.com/office/officeart/2005/8/layout/vProcess5"/>
    <dgm:cxn modelId="{EF8A94AB-BFDB-4156-8153-BDBE265133E0}" type="presParOf" srcId="{238CC1CB-6A29-4A73-90C4-DC0ED5E41AFC}" destId="{2685FE00-7029-4221-AA9E-B3DC87F61CFA}" srcOrd="0" destOrd="0" presId="urn:microsoft.com/office/officeart/2005/8/layout/vProcess5"/>
    <dgm:cxn modelId="{8D598BFE-7DD3-43D0-8035-5FB21A1A99A0}" type="presParOf" srcId="{238CC1CB-6A29-4A73-90C4-DC0ED5E41AFC}" destId="{4EB13779-1B75-4F2C-8CD6-23407AFBD8B1}" srcOrd="1" destOrd="0" presId="urn:microsoft.com/office/officeart/2005/8/layout/vProcess5"/>
    <dgm:cxn modelId="{E4609336-DA3E-4FF9-9689-455F1372E85E}" type="presParOf" srcId="{238CC1CB-6A29-4A73-90C4-DC0ED5E41AFC}" destId="{2CABA4D9-1A4E-4E96-9D8D-9BF911005CAA}" srcOrd="2" destOrd="0" presId="urn:microsoft.com/office/officeart/2005/8/layout/vProcess5"/>
    <dgm:cxn modelId="{E80B80CA-E78B-4A28-BB7C-AF9DF2EB3AEC}" type="presParOf" srcId="{238CC1CB-6A29-4A73-90C4-DC0ED5E41AFC}" destId="{2C7584AA-1EF9-42D0-88CF-329DD937056F}" srcOrd="3" destOrd="0" presId="urn:microsoft.com/office/officeart/2005/8/layout/vProcess5"/>
    <dgm:cxn modelId="{D42E36F2-07DC-456A-B2F1-B4EFF21473B5}" type="presParOf" srcId="{238CC1CB-6A29-4A73-90C4-DC0ED5E41AFC}" destId="{53A3DFC2-EABE-4C71-8289-1176A5DC273C}" srcOrd="4" destOrd="0" presId="urn:microsoft.com/office/officeart/2005/8/layout/vProcess5"/>
    <dgm:cxn modelId="{1AE731B4-3E6F-4C23-9509-06A92765777B}" type="presParOf" srcId="{238CC1CB-6A29-4A73-90C4-DC0ED5E41AFC}" destId="{A9415AE6-155D-4D1B-864C-675F7AE489E7}" srcOrd="5" destOrd="0" presId="urn:microsoft.com/office/officeart/2005/8/layout/vProcess5"/>
    <dgm:cxn modelId="{EE69F5D9-F469-474F-8748-D69A9E75605B}" type="presParOf" srcId="{238CC1CB-6A29-4A73-90C4-DC0ED5E41AFC}" destId="{B0E60F5C-B2EA-400C-A956-AB425B35E576}" srcOrd="6" destOrd="0" presId="urn:microsoft.com/office/officeart/2005/8/layout/vProcess5"/>
    <dgm:cxn modelId="{FCA16895-62E5-45A0-BEA3-B638F765BF2B}" type="presParOf" srcId="{238CC1CB-6A29-4A73-90C4-DC0ED5E41AFC}" destId="{0662A248-8F9D-4043-89B5-5FC10E7C617B}" srcOrd="7" destOrd="0" presId="urn:microsoft.com/office/officeart/2005/8/layout/vProcess5"/>
    <dgm:cxn modelId="{293F2A59-43EB-4DF8-8A4B-911D193475C7}" type="presParOf" srcId="{238CC1CB-6A29-4A73-90C4-DC0ED5E41AFC}" destId="{A8C86093-AE5C-433E-B63B-10D22A80C370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EB0D136-0AB9-4B97-89F5-EC542695E57F}" type="doc">
      <dgm:prSet loTypeId="urn:microsoft.com/office/officeart/2005/8/layout/hierarchy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4A9BE42-DE90-4E47-A7A5-47766A0B7D57}">
      <dgm:prSet/>
      <dgm:spPr/>
      <dgm:t>
        <a:bodyPr/>
        <a:lstStyle/>
        <a:p>
          <a:r>
            <a:rPr lang="en-US"/>
            <a:t>• Партнёрство, а не патернализм</a:t>
          </a:r>
        </a:p>
      </dgm:t>
    </dgm:pt>
    <dgm:pt modelId="{BC53EC75-CB15-465D-887F-BA6EBD8C92C5}" type="parTrans" cxnId="{4B0BE766-4CF0-4008-B3F5-D6FE560C894F}">
      <dgm:prSet/>
      <dgm:spPr/>
      <dgm:t>
        <a:bodyPr/>
        <a:lstStyle/>
        <a:p>
          <a:endParaRPr lang="en-US"/>
        </a:p>
      </dgm:t>
    </dgm:pt>
    <dgm:pt modelId="{1666919A-DD2B-4B4F-8CD2-834ACAFF338A}" type="sibTrans" cxnId="{4B0BE766-4CF0-4008-B3F5-D6FE560C894F}">
      <dgm:prSet/>
      <dgm:spPr/>
      <dgm:t>
        <a:bodyPr/>
        <a:lstStyle/>
        <a:p>
          <a:endParaRPr lang="en-US"/>
        </a:p>
      </dgm:t>
    </dgm:pt>
    <dgm:pt modelId="{87B42D36-EEBC-4366-9E92-B027DC67C0D3}">
      <dgm:prSet/>
      <dgm:spPr/>
      <dgm:t>
        <a:bodyPr/>
        <a:lstStyle/>
        <a:p>
          <a:r>
            <a:rPr lang="en-US" dirty="0"/>
            <a:t>• </a:t>
          </a:r>
          <a:r>
            <a:rPr lang="en-US" dirty="0" err="1"/>
            <a:t>Гражданин</a:t>
          </a:r>
          <a:r>
            <a:rPr lang="en-US" dirty="0"/>
            <a:t> – </a:t>
          </a:r>
          <a:r>
            <a:rPr lang="en-US" dirty="0" err="1"/>
            <a:t>активный</a:t>
          </a:r>
          <a:r>
            <a:rPr lang="en-US" dirty="0"/>
            <a:t> </a:t>
          </a:r>
          <a:r>
            <a:rPr lang="en-US" dirty="0" err="1"/>
            <a:t>участник</a:t>
          </a:r>
          <a:endParaRPr lang="en-US" dirty="0"/>
        </a:p>
      </dgm:t>
    </dgm:pt>
    <dgm:pt modelId="{674EBBDD-3401-42C4-BA0E-29552C467349}" type="parTrans" cxnId="{ACBE17B6-4E77-44E2-B124-58419644E83D}">
      <dgm:prSet/>
      <dgm:spPr/>
      <dgm:t>
        <a:bodyPr/>
        <a:lstStyle/>
        <a:p>
          <a:endParaRPr lang="en-US"/>
        </a:p>
      </dgm:t>
    </dgm:pt>
    <dgm:pt modelId="{AD3F8D82-CE10-451C-8D20-2016D1ECDA91}" type="sibTrans" cxnId="{ACBE17B6-4E77-44E2-B124-58419644E83D}">
      <dgm:prSet/>
      <dgm:spPr/>
      <dgm:t>
        <a:bodyPr/>
        <a:lstStyle/>
        <a:p>
          <a:endParaRPr lang="en-US"/>
        </a:p>
      </dgm:t>
    </dgm:pt>
    <dgm:pt modelId="{C7CD1F15-5D29-412F-B369-A58BAEF1738A}">
      <dgm:prSet/>
      <dgm:spPr/>
      <dgm:t>
        <a:bodyPr/>
        <a:lstStyle/>
        <a:p>
          <a:r>
            <a:rPr lang="en-US" dirty="0"/>
            <a:t>• </a:t>
          </a:r>
          <a:r>
            <a:rPr lang="en-US" dirty="0" err="1"/>
            <a:t>Цифровые</a:t>
          </a:r>
          <a:r>
            <a:rPr lang="en-US" dirty="0"/>
            <a:t> </a:t>
          </a:r>
          <a:r>
            <a:rPr lang="en-US" dirty="0" err="1"/>
            <a:t>технологии</a:t>
          </a:r>
          <a:r>
            <a:rPr lang="en-US" dirty="0"/>
            <a:t> и ИИ – </a:t>
          </a:r>
          <a:r>
            <a:rPr lang="en-US" dirty="0" err="1"/>
            <a:t>инструменты</a:t>
          </a:r>
          <a:r>
            <a:rPr lang="en-US" dirty="0"/>
            <a:t> </a:t>
          </a:r>
          <a:r>
            <a:rPr lang="en-US" dirty="0" err="1"/>
            <a:t>адресности</a:t>
          </a:r>
          <a:r>
            <a:rPr lang="en-US" dirty="0"/>
            <a:t> и </a:t>
          </a:r>
          <a:r>
            <a:rPr lang="en-US" dirty="0" err="1"/>
            <a:t>эффективности</a:t>
          </a:r>
          <a:endParaRPr lang="en-US" dirty="0"/>
        </a:p>
      </dgm:t>
    </dgm:pt>
    <dgm:pt modelId="{F1FF1847-2383-4010-BEC9-8D64DD53F187}" type="parTrans" cxnId="{1739BAE0-3F04-49EC-9A2A-9622D11FB83B}">
      <dgm:prSet/>
      <dgm:spPr/>
      <dgm:t>
        <a:bodyPr/>
        <a:lstStyle/>
        <a:p>
          <a:endParaRPr lang="en-US"/>
        </a:p>
      </dgm:t>
    </dgm:pt>
    <dgm:pt modelId="{6800972E-F4C6-4A4F-92CE-2DE18078A0A6}" type="sibTrans" cxnId="{1739BAE0-3F04-49EC-9A2A-9622D11FB83B}">
      <dgm:prSet/>
      <dgm:spPr/>
      <dgm:t>
        <a:bodyPr/>
        <a:lstStyle/>
        <a:p>
          <a:endParaRPr lang="en-US"/>
        </a:p>
      </dgm:t>
    </dgm:pt>
    <dgm:pt modelId="{F71C3B96-5B3B-47F7-8970-02C3C59DEF6E}" type="pres">
      <dgm:prSet presAssocID="{5EB0D136-0AB9-4B97-89F5-EC542695E57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F5590F6-D18F-42D2-A538-0844223D5589}" type="pres">
      <dgm:prSet presAssocID="{14A9BE42-DE90-4E47-A7A5-47766A0B7D57}" presName="hierRoot1" presStyleCnt="0"/>
      <dgm:spPr/>
    </dgm:pt>
    <dgm:pt modelId="{B919017E-B925-4F54-98CC-D712C6025B72}" type="pres">
      <dgm:prSet presAssocID="{14A9BE42-DE90-4E47-A7A5-47766A0B7D57}" presName="composite" presStyleCnt="0"/>
      <dgm:spPr/>
    </dgm:pt>
    <dgm:pt modelId="{C5E1ECD6-F87E-42C7-96B7-1915A0A589F1}" type="pres">
      <dgm:prSet presAssocID="{14A9BE42-DE90-4E47-A7A5-47766A0B7D57}" presName="background" presStyleLbl="node0" presStyleIdx="0" presStyleCnt="3"/>
      <dgm:spPr/>
    </dgm:pt>
    <dgm:pt modelId="{2392F520-B36D-45E4-B3BE-89F55AF347EE}" type="pres">
      <dgm:prSet presAssocID="{14A9BE42-DE90-4E47-A7A5-47766A0B7D57}" presName="text" presStyleLbl="fgAcc0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B4A18B5-7394-4848-8C1D-EC51F0F05188}" type="pres">
      <dgm:prSet presAssocID="{14A9BE42-DE90-4E47-A7A5-47766A0B7D57}" presName="hierChild2" presStyleCnt="0"/>
      <dgm:spPr/>
    </dgm:pt>
    <dgm:pt modelId="{A199CA6A-9699-4384-A4CA-25C862F2363E}" type="pres">
      <dgm:prSet presAssocID="{87B42D36-EEBC-4366-9E92-B027DC67C0D3}" presName="hierRoot1" presStyleCnt="0"/>
      <dgm:spPr/>
    </dgm:pt>
    <dgm:pt modelId="{E25F326B-F79F-4190-A5F8-4BE7FEF8490B}" type="pres">
      <dgm:prSet presAssocID="{87B42D36-EEBC-4366-9E92-B027DC67C0D3}" presName="composite" presStyleCnt="0"/>
      <dgm:spPr/>
    </dgm:pt>
    <dgm:pt modelId="{618D505F-1AEB-4FE4-89B8-3A99031F3CD9}" type="pres">
      <dgm:prSet presAssocID="{87B42D36-EEBC-4366-9E92-B027DC67C0D3}" presName="background" presStyleLbl="node0" presStyleIdx="1" presStyleCnt="3"/>
      <dgm:spPr/>
    </dgm:pt>
    <dgm:pt modelId="{970CFDDC-F62C-4426-8711-5C2ECCAA2EA2}" type="pres">
      <dgm:prSet presAssocID="{87B42D36-EEBC-4366-9E92-B027DC67C0D3}" presName="text" presStyleLbl="fgAcc0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55FC777-7897-4A0C-B9EC-6B1DD4BE4F57}" type="pres">
      <dgm:prSet presAssocID="{87B42D36-EEBC-4366-9E92-B027DC67C0D3}" presName="hierChild2" presStyleCnt="0"/>
      <dgm:spPr/>
    </dgm:pt>
    <dgm:pt modelId="{C273697B-EF01-4920-BE36-B72F2CFA2C5B}" type="pres">
      <dgm:prSet presAssocID="{C7CD1F15-5D29-412F-B369-A58BAEF1738A}" presName="hierRoot1" presStyleCnt="0"/>
      <dgm:spPr/>
    </dgm:pt>
    <dgm:pt modelId="{CBEECF69-7621-4ECD-B61E-F0682227F5C6}" type="pres">
      <dgm:prSet presAssocID="{C7CD1F15-5D29-412F-B369-A58BAEF1738A}" presName="composite" presStyleCnt="0"/>
      <dgm:spPr/>
    </dgm:pt>
    <dgm:pt modelId="{4E3DE7C1-6890-4A9B-B517-33102AB0AC63}" type="pres">
      <dgm:prSet presAssocID="{C7CD1F15-5D29-412F-B369-A58BAEF1738A}" presName="background" presStyleLbl="node0" presStyleIdx="2" presStyleCnt="3"/>
      <dgm:spPr/>
    </dgm:pt>
    <dgm:pt modelId="{BF0FF83B-AFBA-4646-B2D9-157D6C099522}" type="pres">
      <dgm:prSet presAssocID="{C7CD1F15-5D29-412F-B369-A58BAEF1738A}" presName="text" presStyleLbl="fgAcc0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E33FA1C-02F8-47AA-A870-FF22E8A3DA6B}" type="pres">
      <dgm:prSet presAssocID="{C7CD1F15-5D29-412F-B369-A58BAEF1738A}" presName="hierChild2" presStyleCnt="0"/>
      <dgm:spPr/>
    </dgm:pt>
  </dgm:ptLst>
  <dgm:cxnLst>
    <dgm:cxn modelId="{97360579-B6DF-4EC5-B730-C40B27D85D9E}" type="presOf" srcId="{C7CD1F15-5D29-412F-B369-A58BAEF1738A}" destId="{BF0FF83B-AFBA-4646-B2D9-157D6C099522}" srcOrd="0" destOrd="0" presId="urn:microsoft.com/office/officeart/2005/8/layout/hierarchy1"/>
    <dgm:cxn modelId="{1739BAE0-3F04-49EC-9A2A-9622D11FB83B}" srcId="{5EB0D136-0AB9-4B97-89F5-EC542695E57F}" destId="{C7CD1F15-5D29-412F-B369-A58BAEF1738A}" srcOrd="2" destOrd="0" parTransId="{F1FF1847-2383-4010-BEC9-8D64DD53F187}" sibTransId="{6800972E-F4C6-4A4F-92CE-2DE18078A0A6}"/>
    <dgm:cxn modelId="{4B0BE766-4CF0-4008-B3F5-D6FE560C894F}" srcId="{5EB0D136-0AB9-4B97-89F5-EC542695E57F}" destId="{14A9BE42-DE90-4E47-A7A5-47766A0B7D57}" srcOrd="0" destOrd="0" parTransId="{BC53EC75-CB15-465D-887F-BA6EBD8C92C5}" sibTransId="{1666919A-DD2B-4B4F-8CD2-834ACAFF338A}"/>
    <dgm:cxn modelId="{D26DA8EE-99E3-49DA-9967-5E75B6936182}" type="presOf" srcId="{5EB0D136-0AB9-4B97-89F5-EC542695E57F}" destId="{F71C3B96-5B3B-47F7-8970-02C3C59DEF6E}" srcOrd="0" destOrd="0" presId="urn:microsoft.com/office/officeart/2005/8/layout/hierarchy1"/>
    <dgm:cxn modelId="{07A42CFD-41F3-42D8-B16B-1F335719C12E}" type="presOf" srcId="{87B42D36-EEBC-4366-9E92-B027DC67C0D3}" destId="{970CFDDC-F62C-4426-8711-5C2ECCAA2EA2}" srcOrd="0" destOrd="0" presId="urn:microsoft.com/office/officeart/2005/8/layout/hierarchy1"/>
    <dgm:cxn modelId="{ACBE17B6-4E77-44E2-B124-58419644E83D}" srcId="{5EB0D136-0AB9-4B97-89F5-EC542695E57F}" destId="{87B42D36-EEBC-4366-9E92-B027DC67C0D3}" srcOrd="1" destOrd="0" parTransId="{674EBBDD-3401-42C4-BA0E-29552C467349}" sibTransId="{AD3F8D82-CE10-451C-8D20-2016D1ECDA91}"/>
    <dgm:cxn modelId="{D637994B-D82B-4546-B17C-AD1C9744F23A}" type="presOf" srcId="{14A9BE42-DE90-4E47-A7A5-47766A0B7D57}" destId="{2392F520-B36D-45E4-B3BE-89F55AF347EE}" srcOrd="0" destOrd="0" presId="urn:microsoft.com/office/officeart/2005/8/layout/hierarchy1"/>
    <dgm:cxn modelId="{EE823E60-1E43-48DD-B200-2B31535B79FD}" type="presParOf" srcId="{F71C3B96-5B3B-47F7-8970-02C3C59DEF6E}" destId="{BF5590F6-D18F-42D2-A538-0844223D5589}" srcOrd="0" destOrd="0" presId="urn:microsoft.com/office/officeart/2005/8/layout/hierarchy1"/>
    <dgm:cxn modelId="{46051AEF-89FC-4079-B5A7-227FED30C5CA}" type="presParOf" srcId="{BF5590F6-D18F-42D2-A538-0844223D5589}" destId="{B919017E-B925-4F54-98CC-D712C6025B72}" srcOrd="0" destOrd="0" presId="urn:microsoft.com/office/officeart/2005/8/layout/hierarchy1"/>
    <dgm:cxn modelId="{63C62C0A-E496-4F5D-A13C-401FC5DA9A42}" type="presParOf" srcId="{B919017E-B925-4F54-98CC-D712C6025B72}" destId="{C5E1ECD6-F87E-42C7-96B7-1915A0A589F1}" srcOrd="0" destOrd="0" presId="urn:microsoft.com/office/officeart/2005/8/layout/hierarchy1"/>
    <dgm:cxn modelId="{A5E6FB78-E603-49C6-911A-3709363A55CB}" type="presParOf" srcId="{B919017E-B925-4F54-98CC-D712C6025B72}" destId="{2392F520-B36D-45E4-B3BE-89F55AF347EE}" srcOrd="1" destOrd="0" presId="urn:microsoft.com/office/officeart/2005/8/layout/hierarchy1"/>
    <dgm:cxn modelId="{3F2D17E8-9C04-4410-887A-4DF85B7550F5}" type="presParOf" srcId="{BF5590F6-D18F-42D2-A538-0844223D5589}" destId="{BB4A18B5-7394-4848-8C1D-EC51F0F05188}" srcOrd="1" destOrd="0" presId="urn:microsoft.com/office/officeart/2005/8/layout/hierarchy1"/>
    <dgm:cxn modelId="{5434022B-B520-46E0-BA5E-D9B7987C5523}" type="presParOf" srcId="{F71C3B96-5B3B-47F7-8970-02C3C59DEF6E}" destId="{A199CA6A-9699-4384-A4CA-25C862F2363E}" srcOrd="1" destOrd="0" presId="urn:microsoft.com/office/officeart/2005/8/layout/hierarchy1"/>
    <dgm:cxn modelId="{7AD4CA58-663B-406A-AD73-B18CD8684113}" type="presParOf" srcId="{A199CA6A-9699-4384-A4CA-25C862F2363E}" destId="{E25F326B-F79F-4190-A5F8-4BE7FEF8490B}" srcOrd="0" destOrd="0" presId="urn:microsoft.com/office/officeart/2005/8/layout/hierarchy1"/>
    <dgm:cxn modelId="{A2044093-D9B9-4FDA-A741-9417EEB13515}" type="presParOf" srcId="{E25F326B-F79F-4190-A5F8-4BE7FEF8490B}" destId="{618D505F-1AEB-4FE4-89B8-3A99031F3CD9}" srcOrd="0" destOrd="0" presId="urn:microsoft.com/office/officeart/2005/8/layout/hierarchy1"/>
    <dgm:cxn modelId="{BE90D1BF-D60B-4517-B328-A60275E91253}" type="presParOf" srcId="{E25F326B-F79F-4190-A5F8-4BE7FEF8490B}" destId="{970CFDDC-F62C-4426-8711-5C2ECCAA2EA2}" srcOrd="1" destOrd="0" presId="urn:microsoft.com/office/officeart/2005/8/layout/hierarchy1"/>
    <dgm:cxn modelId="{F761882D-6381-4CF0-AA7F-5F0A017AF076}" type="presParOf" srcId="{A199CA6A-9699-4384-A4CA-25C862F2363E}" destId="{855FC777-7897-4A0C-B9EC-6B1DD4BE4F57}" srcOrd="1" destOrd="0" presId="urn:microsoft.com/office/officeart/2005/8/layout/hierarchy1"/>
    <dgm:cxn modelId="{F117C410-10A4-4E1D-A0D5-B0235163D4B5}" type="presParOf" srcId="{F71C3B96-5B3B-47F7-8970-02C3C59DEF6E}" destId="{C273697B-EF01-4920-BE36-B72F2CFA2C5B}" srcOrd="2" destOrd="0" presId="urn:microsoft.com/office/officeart/2005/8/layout/hierarchy1"/>
    <dgm:cxn modelId="{1AA67B64-D37E-4FCB-93C7-52D4365997F3}" type="presParOf" srcId="{C273697B-EF01-4920-BE36-B72F2CFA2C5B}" destId="{CBEECF69-7621-4ECD-B61E-F0682227F5C6}" srcOrd="0" destOrd="0" presId="urn:microsoft.com/office/officeart/2005/8/layout/hierarchy1"/>
    <dgm:cxn modelId="{B926BCBD-18F2-4CFA-ABC2-8C3B14566312}" type="presParOf" srcId="{CBEECF69-7621-4ECD-B61E-F0682227F5C6}" destId="{4E3DE7C1-6890-4A9B-B517-33102AB0AC63}" srcOrd="0" destOrd="0" presId="urn:microsoft.com/office/officeart/2005/8/layout/hierarchy1"/>
    <dgm:cxn modelId="{A0FCA033-7AD4-4908-9ACC-FCD9485FB842}" type="presParOf" srcId="{CBEECF69-7621-4ECD-B61E-F0682227F5C6}" destId="{BF0FF83B-AFBA-4646-B2D9-157D6C099522}" srcOrd="1" destOrd="0" presId="urn:microsoft.com/office/officeart/2005/8/layout/hierarchy1"/>
    <dgm:cxn modelId="{DC2544F9-D9BF-4AC1-9625-2120B99FAA46}" type="presParOf" srcId="{C273697B-EF01-4920-BE36-B72F2CFA2C5B}" destId="{AE33FA1C-02F8-47AA-A870-FF22E8A3DA6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3A5F9D4-7EF5-49D6-AB44-B0B10D703459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FD76209-0D72-4F3E-A05B-7929EE33D36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НПО и </a:t>
          </a:r>
          <a:r>
            <a:rPr lang="en-US" dirty="0" err="1"/>
            <a:t>инициативные</a:t>
          </a:r>
          <a:r>
            <a:rPr lang="en-US" dirty="0"/>
            <a:t> </a:t>
          </a:r>
          <a:r>
            <a:rPr lang="en-US" dirty="0" err="1"/>
            <a:t>группы</a:t>
          </a:r>
          <a:r>
            <a:rPr lang="en-US" dirty="0"/>
            <a:t> </a:t>
          </a:r>
          <a:r>
            <a:rPr lang="ru-RU" dirty="0"/>
            <a:t>как «агенты изменений» и </a:t>
          </a:r>
          <a:r>
            <a:rPr lang="en-US" dirty="0" err="1"/>
            <a:t>канал</a:t>
          </a:r>
          <a:r>
            <a:rPr lang="en-US" dirty="0"/>
            <a:t> </a:t>
          </a:r>
          <a:r>
            <a:rPr lang="en-US" dirty="0" err="1"/>
            <a:t>обратной</a:t>
          </a:r>
          <a:r>
            <a:rPr lang="en-US" dirty="0"/>
            <a:t> </a:t>
          </a:r>
          <a:r>
            <a:rPr lang="en-US" dirty="0" err="1"/>
            <a:t>связи</a:t>
          </a:r>
          <a:r>
            <a:rPr lang="ru-RU" dirty="0"/>
            <a:t> помогают быстрее реагировать на нужды граждан</a:t>
          </a:r>
          <a:endParaRPr lang="en-US" dirty="0"/>
        </a:p>
      </dgm:t>
    </dgm:pt>
    <dgm:pt modelId="{8C6559D9-AD40-41AF-8736-5649F3299F15}" type="parTrans" cxnId="{35A0C990-0478-4F4E-A0C1-A098D06A020C}">
      <dgm:prSet/>
      <dgm:spPr/>
      <dgm:t>
        <a:bodyPr/>
        <a:lstStyle/>
        <a:p>
          <a:endParaRPr lang="en-US"/>
        </a:p>
      </dgm:t>
    </dgm:pt>
    <dgm:pt modelId="{6A6B8574-D301-48D6-98EE-61F51B1C294F}" type="sibTrans" cxnId="{35A0C990-0478-4F4E-A0C1-A098D06A020C}">
      <dgm:prSet/>
      <dgm:spPr/>
      <dgm:t>
        <a:bodyPr/>
        <a:lstStyle/>
        <a:p>
          <a:endParaRPr lang="en-US"/>
        </a:p>
      </dgm:t>
    </dgm:pt>
    <dgm:pt modelId="{44CE7C5F-5847-4361-AF36-57E19B474A11}">
      <dgm:prSet/>
      <dgm:spPr/>
      <dgm:t>
        <a:bodyPr/>
        <a:lstStyle/>
        <a:p>
          <a:pPr>
            <a:lnSpc>
              <a:spcPct val="100000"/>
            </a:lnSpc>
          </a:pPr>
          <a:r>
            <a:rPr lang="ru-RU" dirty="0"/>
            <a:t>Использовать цифровые дистанционные решения для преодоления неравенства, в том числе цифрового</a:t>
          </a:r>
          <a:endParaRPr lang="en-US" dirty="0"/>
        </a:p>
      </dgm:t>
    </dgm:pt>
    <dgm:pt modelId="{1BF224BC-3403-471E-8385-AAB7BA6EA8BA}" type="parTrans" cxnId="{C2CF0E35-B40F-4D22-A3CC-C3B7E1CBA2AD}">
      <dgm:prSet/>
      <dgm:spPr/>
      <dgm:t>
        <a:bodyPr/>
        <a:lstStyle/>
        <a:p>
          <a:endParaRPr lang="en-US"/>
        </a:p>
      </dgm:t>
    </dgm:pt>
    <dgm:pt modelId="{59078D56-7E4B-45C6-AEFE-E29902DAE9A7}" type="sibTrans" cxnId="{C2CF0E35-B40F-4D22-A3CC-C3B7E1CBA2AD}">
      <dgm:prSet/>
      <dgm:spPr/>
      <dgm:t>
        <a:bodyPr/>
        <a:lstStyle/>
        <a:p>
          <a:endParaRPr lang="en-US"/>
        </a:p>
      </dgm:t>
    </dgm:pt>
    <dgm:pt modelId="{B9107097-D9A4-431B-9CFB-AF5E73F8CB2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 err="1"/>
            <a:t>Снижение</a:t>
          </a:r>
          <a:r>
            <a:rPr lang="en-US" dirty="0"/>
            <a:t> </a:t>
          </a:r>
          <a:r>
            <a:rPr lang="ru-RU" dirty="0"/>
            <a:t>зависимости граждан от социальной помощи и создание условий для развития личного потенциала человека через индивидуальный подход</a:t>
          </a:r>
          <a:endParaRPr lang="en-US" dirty="0"/>
        </a:p>
      </dgm:t>
    </dgm:pt>
    <dgm:pt modelId="{9EB5B932-46DC-421B-B0BC-DFBF071CEC8E}" type="parTrans" cxnId="{55FE56CA-4577-4B4E-90EE-8E487C88D7B7}">
      <dgm:prSet/>
      <dgm:spPr/>
      <dgm:t>
        <a:bodyPr/>
        <a:lstStyle/>
        <a:p>
          <a:endParaRPr lang="en-US"/>
        </a:p>
      </dgm:t>
    </dgm:pt>
    <dgm:pt modelId="{F63F6DA3-CB4D-4CEA-91A9-E565F46CE38B}" type="sibTrans" cxnId="{55FE56CA-4577-4B4E-90EE-8E487C88D7B7}">
      <dgm:prSet/>
      <dgm:spPr/>
      <dgm:t>
        <a:bodyPr/>
        <a:lstStyle/>
        <a:p>
          <a:endParaRPr lang="en-US"/>
        </a:p>
      </dgm:t>
    </dgm:pt>
    <dgm:pt modelId="{FD7A3AEB-F8A2-4366-B772-CFF51191EFB1}" type="pres">
      <dgm:prSet presAssocID="{53A5F9D4-7EF5-49D6-AB44-B0B10D70345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C8B78A1-3903-476D-9337-EA6A7975DA58}" type="pres">
      <dgm:prSet presAssocID="{4FD76209-0D72-4F3E-A05B-7929EE33D36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F0FA72-C1D0-4777-90F6-BD5D6FC16051}" type="pres">
      <dgm:prSet presAssocID="{6A6B8574-D301-48D6-98EE-61F51B1C294F}" presName="spacer" presStyleCnt="0"/>
      <dgm:spPr/>
    </dgm:pt>
    <dgm:pt modelId="{20CA20A8-A2C1-408A-A81C-6615A8356FB4}" type="pres">
      <dgm:prSet presAssocID="{44CE7C5F-5847-4361-AF36-57E19B474A1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855C43-3E59-419C-A696-65A283D73ADC}" type="pres">
      <dgm:prSet presAssocID="{59078D56-7E4B-45C6-AEFE-E29902DAE9A7}" presName="spacer" presStyleCnt="0"/>
      <dgm:spPr/>
    </dgm:pt>
    <dgm:pt modelId="{202CEEBB-CF48-417F-A3CB-C2218A06D1F0}" type="pres">
      <dgm:prSet presAssocID="{B9107097-D9A4-431B-9CFB-AF5E73F8CB2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44B6E27-9561-4D49-B75E-15E2FE39BA19}" type="presOf" srcId="{53A5F9D4-7EF5-49D6-AB44-B0B10D703459}" destId="{FD7A3AEB-F8A2-4366-B772-CFF51191EFB1}" srcOrd="0" destOrd="0" presId="urn:microsoft.com/office/officeart/2005/8/layout/vList2"/>
    <dgm:cxn modelId="{3433D7F8-5560-4EB4-88AD-F12B609FDE7F}" type="presOf" srcId="{44CE7C5F-5847-4361-AF36-57E19B474A11}" destId="{20CA20A8-A2C1-408A-A81C-6615A8356FB4}" srcOrd="0" destOrd="0" presId="urn:microsoft.com/office/officeart/2005/8/layout/vList2"/>
    <dgm:cxn modelId="{C2CF0E35-B40F-4D22-A3CC-C3B7E1CBA2AD}" srcId="{53A5F9D4-7EF5-49D6-AB44-B0B10D703459}" destId="{44CE7C5F-5847-4361-AF36-57E19B474A11}" srcOrd="1" destOrd="0" parTransId="{1BF224BC-3403-471E-8385-AAB7BA6EA8BA}" sibTransId="{59078D56-7E4B-45C6-AEFE-E29902DAE9A7}"/>
    <dgm:cxn modelId="{55FE56CA-4577-4B4E-90EE-8E487C88D7B7}" srcId="{53A5F9D4-7EF5-49D6-AB44-B0B10D703459}" destId="{B9107097-D9A4-431B-9CFB-AF5E73F8CB27}" srcOrd="2" destOrd="0" parTransId="{9EB5B932-46DC-421B-B0BC-DFBF071CEC8E}" sibTransId="{F63F6DA3-CB4D-4CEA-91A9-E565F46CE38B}"/>
    <dgm:cxn modelId="{35A0C990-0478-4F4E-A0C1-A098D06A020C}" srcId="{53A5F9D4-7EF5-49D6-AB44-B0B10D703459}" destId="{4FD76209-0D72-4F3E-A05B-7929EE33D36E}" srcOrd="0" destOrd="0" parTransId="{8C6559D9-AD40-41AF-8736-5649F3299F15}" sibTransId="{6A6B8574-D301-48D6-98EE-61F51B1C294F}"/>
    <dgm:cxn modelId="{5F7FCC3B-E81E-482B-BE7D-C990A7EFC1D0}" type="presOf" srcId="{B9107097-D9A4-431B-9CFB-AF5E73F8CB27}" destId="{202CEEBB-CF48-417F-A3CB-C2218A06D1F0}" srcOrd="0" destOrd="0" presId="urn:microsoft.com/office/officeart/2005/8/layout/vList2"/>
    <dgm:cxn modelId="{EA0239A4-0E33-45E4-AF17-09C9BA2B00DE}" type="presOf" srcId="{4FD76209-0D72-4F3E-A05B-7929EE33D36E}" destId="{0C8B78A1-3903-476D-9337-EA6A7975DA58}" srcOrd="0" destOrd="0" presId="urn:microsoft.com/office/officeart/2005/8/layout/vList2"/>
    <dgm:cxn modelId="{3C3ABD78-3B2D-4E88-AE52-69F0406F063E}" type="presParOf" srcId="{FD7A3AEB-F8A2-4366-B772-CFF51191EFB1}" destId="{0C8B78A1-3903-476D-9337-EA6A7975DA58}" srcOrd="0" destOrd="0" presId="urn:microsoft.com/office/officeart/2005/8/layout/vList2"/>
    <dgm:cxn modelId="{DBB86860-5826-4F71-86D9-80F5679910F3}" type="presParOf" srcId="{FD7A3AEB-F8A2-4366-B772-CFF51191EFB1}" destId="{3CF0FA72-C1D0-4777-90F6-BD5D6FC16051}" srcOrd="1" destOrd="0" presId="urn:microsoft.com/office/officeart/2005/8/layout/vList2"/>
    <dgm:cxn modelId="{573DC75C-D066-4CAA-896B-1CC0372CA8A7}" type="presParOf" srcId="{FD7A3AEB-F8A2-4366-B772-CFF51191EFB1}" destId="{20CA20A8-A2C1-408A-A81C-6615A8356FB4}" srcOrd="2" destOrd="0" presId="urn:microsoft.com/office/officeart/2005/8/layout/vList2"/>
    <dgm:cxn modelId="{0AB1F182-1A99-4754-9ABF-9E32AE583802}" type="presParOf" srcId="{FD7A3AEB-F8A2-4366-B772-CFF51191EFB1}" destId="{19855C43-3E59-419C-A696-65A283D73ADC}" srcOrd="3" destOrd="0" presId="urn:microsoft.com/office/officeart/2005/8/layout/vList2"/>
    <dgm:cxn modelId="{B6BD11B3-EDCA-4BB1-A93D-821EBD3D55EC}" type="presParOf" srcId="{FD7A3AEB-F8A2-4366-B772-CFF51191EFB1}" destId="{202CEEBB-CF48-417F-A3CB-C2218A06D1F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AA52094-8FF1-4967-9EC6-53824CC27BB8}" type="doc">
      <dgm:prSet loTypeId="urn:microsoft.com/office/officeart/2008/layout/LinedList" loCatId="list" qsTypeId="urn:microsoft.com/office/officeart/2005/8/quickstyle/simple1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CAC55B24-E8A7-4113-9ED1-39385C75A735}">
      <dgm:prSet/>
      <dgm:spPr/>
      <dgm:t>
        <a:bodyPr/>
        <a:lstStyle/>
        <a:p>
          <a:r>
            <a:rPr lang="en-US"/>
            <a:t>• Соцработник как фасилитатор</a:t>
          </a:r>
        </a:p>
      </dgm:t>
    </dgm:pt>
    <dgm:pt modelId="{EB68DC6E-4B95-4E23-ABE1-1239A4CFAC00}" type="parTrans" cxnId="{2FCCB8D1-4873-458A-AE3B-75CBCA50E05F}">
      <dgm:prSet/>
      <dgm:spPr/>
      <dgm:t>
        <a:bodyPr/>
        <a:lstStyle/>
        <a:p>
          <a:endParaRPr lang="en-US"/>
        </a:p>
      </dgm:t>
    </dgm:pt>
    <dgm:pt modelId="{E6EA7792-B2E0-4DB7-ABF9-598195288187}" type="sibTrans" cxnId="{2FCCB8D1-4873-458A-AE3B-75CBCA50E05F}">
      <dgm:prSet/>
      <dgm:spPr/>
      <dgm:t>
        <a:bodyPr/>
        <a:lstStyle/>
        <a:p>
          <a:endParaRPr lang="en-US"/>
        </a:p>
      </dgm:t>
    </dgm:pt>
    <dgm:pt modelId="{F7DD205C-D503-41D7-934A-BCF4B76334FF}">
      <dgm:prSet/>
      <dgm:spPr/>
      <dgm:t>
        <a:bodyPr/>
        <a:lstStyle/>
        <a:p>
          <a:r>
            <a:rPr lang="en-US"/>
            <a:t>• Обучение цифровым навыкам, сопровождение, адвокация</a:t>
          </a:r>
        </a:p>
      </dgm:t>
    </dgm:pt>
    <dgm:pt modelId="{215E1009-4253-49C7-800F-CB5CDD995CDC}" type="parTrans" cxnId="{08C6DD91-569A-4C9D-8373-6E70D8D50107}">
      <dgm:prSet/>
      <dgm:spPr/>
      <dgm:t>
        <a:bodyPr/>
        <a:lstStyle/>
        <a:p>
          <a:endParaRPr lang="en-US"/>
        </a:p>
      </dgm:t>
    </dgm:pt>
    <dgm:pt modelId="{DDA5D518-E67F-41CC-AFC2-7740402CB538}" type="sibTrans" cxnId="{08C6DD91-569A-4C9D-8373-6E70D8D50107}">
      <dgm:prSet/>
      <dgm:spPr/>
      <dgm:t>
        <a:bodyPr/>
        <a:lstStyle/>
        <a:p>
          <a:endParaRPr lang="en-US"/>
        </a:p>
      </dgm:t>
    </dgm:pt>
    <dgm:pt modelId="{A398A7B4-3AE8-49B0-93B9-CD8AFDC3D19B}">
      <dgm:prSet/>
      <dgm:spPr/>
      <dgm:t>
        <a:bodyPr/>
        <a:lstStyle/>
        <a:p>
          <a:r>
            <a:rPr lang="en-US"/>
            <a:t>• Включение граждан в процессы принятия решений</a:t>
          </a:r>
        </a:p>
      </dgm:t>
    </dgm:pt>
    <dgm:pt modelId="{794D2BB1-1C1D-44C4-AC95-F4E28B9D4035}" type="parTrans" cxnId="{E5145C4E-1B88-43F7-AA09-42F9416061CC}">
      <dgm:prSet/>
      <dgm:spPr/>
      <dgm:t>
        <a:bodyPr/>
        <a:lstStyle/>
        <a:p>
          <a:endParaRPr lang="en-US"/>
        </a:p>
      </dgm:t>
    </dgm:pt>
    <dgm:pt modelId="{F2E9C397-AEF6-4A2E-94C0-9503394580FE}" type="sibTrans" cxnId="{E5145C4E-1B88-43F7-AA09-42F9416061CC}">
      <dgm:prSet/>
      <dgm:spPr/>
      <dgm:t>
        <a:bodyPr/>
        <a:lstStyle/>
        <a:p>
          <a:endParaRPr lang="en-US"/>
        </a:p>
      </dgm:t>
    </dgm:pt>
    <dgm:pt modelId="{00348692-763F-4826-A183-C3ED6E1EEC7E}" type="pres">
      <dgm:prSet presAssocID="{4AA52094-8FF1-4967-9EC6-53824CC27BB8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AB99FC8E-FFC4-4D38-BDFD-B31DBEBB3A06}" type="pres">
      <dgm:prSet presAssocID="{CAC55B24-E8A7-4113-9ED1-39385C75A735}" presName="thickLine" presStyleLbl="alignNode1" presStyleIdx="0" presStyleCnt="3"/>
      <dgm:spPr/>
    </dgm:pt>
    <dgm:pt modelId="{9E461993-D91F-429E-A7CE-4A5D21F84A3C}" type="pres">
      <dgm:prSet presAssocID="{CAC55B24-E8A7-4113-9ED1-39385C75A735}" presName="horz1" presStyleCnt="0"/>
      <dgm:spPr/>
    </dgm:pt>
    <dgm:pt modelId="{B80958D4-E2E8-47AC-A87C-5DBA45BC0C92}" type="pres">
      <dgm:prSet presAssocID="{CAC55B24-E8A7-4113-9ED1-39385C75A735}" presName="tx1" presStyleLbl="revTx" presStyleIdx="0" presStyleCnt="3"/>
      <dgm:spPr/>
      <dgm:t>
        <a:bodyPr/>
        <a:lstStyle/>
        <a:p>
          <a:endParaRPr lang="ru-RU"/>
        </a:p>
      </dgm:t>
    </dgm:pt>
    <dgm:pt modelId="{BA5D0953-ABFA-46C5-A6FE-E73E750C5AF8}" type="pres">
      <dgm:prSet presAssocID="{CAC55B24-E8A7-4113-9ED1-39385C75A735}" presName="vert1" presStyleCnt="0"/>
      <dgm:spPr/>
    </dgm:pt>
    <dgm:pt modelId="{057DD07D-2193-4E2A-BC4B-6C4A4F4C87A6}" type="pres">
      <dgm:prSet presAssocID="{F7DD205C-D503-41D7-934A-BCF4B76334FF}" presName="thickLine" presStyleLbl="alignNode1" presStyleIdx="1" presStyleCnt="3"/>
      <dgm:spPr/>
    </dgm:pt>
    <dgm:pt modelId="{EF7D674F-B6FB-44D3-8B1F-EA6AB6E13489}" type="pres">
      <dgm:prSet presAssocID="{F7DD205C-D503-41D7-934A-BCF4B76334FF}" presName="horz1" presStyleCnt="0"/>
      <dgm:spPr/>
    </dgm:pt>
    <dgm:pt modelId="{7A9F70AA-0B8C-4411-8A00-53457F7AE0A0}" type="pres">
      <dgm:prSet presAssocID="{F7DD205C-D503-41D7-934A-BCF4B76334FF}" presName="tx1" presStyleLbl="revTx" presStyleIdx="1" presStyleCnt="3"/>
      <dgm:spPr/>
      <dgm:t>
        <a:bodyPr/>
        <a:lstStyle/>
        <a:p>
          <a:endParaRPr lang="ru-RU"/>
        </a:p>
      </dgm:t>
    </dgm:pt>
    <dgm:pt modelId="{F0097953-26C2-415E-9869-ACDD8A578401}" type="pres">
      <dgm:prSet presAssocID="{F7DD205C-D503-41D7-934A-BCF4B76334FF}" presName="vert1" presStyleCnt="0"/>
      <dgm:spPr/>
    </dgm:pt>
    <dgm:pt modelId="{0AF153F0-546B-4B75-85E2-6DFC6F0FEA9F}" type="pres">
      <dgm:prSet presAssocID="{A398A7B4-3AE8-49B0-93B9-CD8AFDC3D19B}" presName="thickLine" presStyleLbl="alignNode1" presStyleIdx="2" presStyleCnt="3"/>
      <dgm:spPr/>
    </dgm:pt>
    <dgm:pt modelId="{9388A256-E4FE-4769-90C0-B0BA6650DAC3}" type="pres">
      <dgm:prSet presAssocID="{A398A7B4-3AE8-49B0-93B9-CD8AFDC3D19B}" presName="horz1" presStyleCnt="0"/>
      <dgm:spPr/>
    </dgm:pt>
    <dgm:pt modelId="{17ABC8E6-7F61-4023-9732-66BD859BE98E}" type="pres">
      <dgm:prSet presAssocID="{A398A7B4-3AE8-49B0-93B9-CD8AFDC3D19B}" presName="tx1" presStyleLbl="revTx" presStyleIdx="2" presStyleCnt="3"/>
      <dgm:spPr/>
      <dgm:t>
        <a:bodyPr/>
        <a:lstStyle/>
        <a:p>
          <a:endParaRPr lang="ru-RU"/>
        </a:p>
      </dgm:t>
    </dgm:pt>
    <dgm:pt modelId="{04380CDB-1F4D-489D-A271-9AA17504B238}" type="pres">
      <dgm:prSet presAssocID="{A398A7B4-3AE8-49B0-93B9-CD8AFDC3D19B}" presName="vert1" presStyleCnt="0"/>
      <dgm:spPr/>
    </dgm:pt>
  </dgm:ptLst>
  <dgm:cxnLst>
    <dgm:cxn modelId="{E5145C4E-1B88-43F7-AA09-42F9416061CC}" srcId="{4AA52094-8FF1-4967-9EC6-53824CC27BB8}" destId="{A398A7B4-3AE8-49B0-93B9-CD8AFDC3D19B}" srcOrd="2" destOrd="0" parTransId="{794D2BB1-1C1D-44C4-AC95-F4E28B9D4035}" sibTransId="{F2E9C397-AEF6-4A2E-94C0-9503394580FE}"/>
    <dgm:cxn modelId="{08C6DD91-569A-4C9D-8373-6E70D8D50107}" srcId="{4AA52094-8FF1-4967-9EC6-53824CC27BB8}" destId="{F7DD205C-D503-41D7-934A-BCF4B76334FF}" srcOrd="1" destOrd="0" parTransId="{215E1009-4253-49C7-800F-CB5CDD995CDC}" sibTransId="{DDA5D518-E67F-41CC-AFC2-7740402CB538}"/>
    <dgm:cxn modelId="{2B38CDC0-A168-451F-9217-AEE89FD9D1CF}" type="presOf" srcId="{A398A7B4-3AE8-49B0-93B9-CD8AFDC3D19B}" destId="{17ABC8E6-7F61-4023-9732-66BD859BE98E}" srcOrd="0" destOrd="0" presId="urn:microsoft.com/office/officeart/2008/layout/LinedList"/>
    <dgm:cxn modelId="{77A406D0-174A-4E43-86B6-35271E995A36}" type="presOf" srcId="{CAC55B24-E8A7-4113-9ED1-39385C75A735}" destId="{B80958D4-E2E8-47AC-A87C-5DBA45BC0C92}" srcOrd="0" destOrd="0" presId="urn:microsoft.com/office/officeart/2008/layout/LinedList"/>
    <dgm:cxn modelId="{3F6446E9-B049-4B20-A5F1-D2F87DC8AEEC}" type="presOf" srcId="{F7DD205C-D503-41D7-934A-BCF4B76334FF}" destId="{7A9F70AA-0B8C-4411-8A00-53457F7AE0A0}" srcOrd="0" destOrd="0" presId="urn:microsoft.com/office/officeart/2008/layout/LinedList"/>
    <dgm:cxn modelId="{2FCCB8D1-4873-458A-AE3B-75CBCA50E05F}" srcId="{4AA52094-8FF1-4967-9EC6-53824CC27BB8}" destId="{CAC55B24-E8A7-4113-9ED1-39385C75A735}" srcOrd="0" destOrd="0" parTransId="{EB68DC6E-4B95-4E23-ABE1-1239A4CFAC00}" sibTransId="{E6EA7792-B2E0-4DB7-ABF9-598195288187}"/>
    <dgm:cxn modelId="{B589456F-E322-4F08-81DB-A54CE832AB5B}" type="presOf" srcId="{4AA52094-8FF1-4967-9EC6-53824CC27BB8}" destId="{00348692-763F-4826-A183-C3ED6E1EEC7E}" srcOrd="0" destOrd="0" presId="urn:microsoft.com/office/officeart/2008/layout/LinedList"/>
    <dgm:cxn modelId="{1D749E30-223F-4F63-B63F-011660EA878C}" type="presParOf" srcId="{00348692-763F-4826-A183-C3ED6E1EEC7E}" destId="{AB99FC8E-FFC4-4D38-BDFD-B31DBEBB3A06}" srcOrd="0" destOrd="0" presId="urn:microsoft.com/office/officeart/2008/layout/LinedList"/>
    <dgm:cxn modelId="{292CD4E0-A695-41F9-983A-9E7B5AB3E901}" type="presParOf" srcId="{00348692-763F-4826-A183-C3ED6E1EEC7E}" destId="{9E461993-D91F-429E-A7CE-4A5D21F84A3C}" srcOrd="1" destOrd="0" presId="urn:microsoft.com/office/officeart/2008/layout/LinedList"/>
    <dgm:cxn modelId="{9D7580E3-A757-45FF-A7E4-737605303F49}" type="presParOf" srcId="{9E461993-D91F-429E-A7CE-4A5D21F84A3C}" destId="{B80958D4-E2E8-47AC-A87C-5DBA45BC0C92}" srcOrd="0" destOrd="0" presId="urn:microsoft.com/office/officeart/2008/layout/LinedList"/>
    <dgm:cxn modelId="{5F4F11E8-DE64-40D8-A8AD-FB4AFAFA79AB}" type="presParOf" srcId="{9E461993-D91F-429E-A7CE-4A5D21F84A3C}" destId="{BA5D0953-ABFA-46C5-A6FE-E73E750C5AF8}" srcOrd="1" destOrd="0" presId="urn:microsoft.com/office/officeart/2008/layout/LinedList"/>
    <dgm:cxn modelId="{B818C86B-B777-4375-AED3-183871805D90}" type="presParOf" srcId="{00348692-763F-4826-A183-C3ED6E1EEC7E}" destId="{057DD07D-2193-4E2A-BC4B-6C4A4F4C87A6}" srcOrd="2" destOrd="0" presId="urn:microsoft.com/office/officeart/2008/layout/LinedList"/>
    <dgm:cxn modelId="{592F8FF7-AA6A-4211-8745-9D5CF2305178}" type="presParOf" srcId="{00348692-763F-4826-A183-C3ED6E1EEC7E}" destId="{EF7D674F-B6FB-44D3-8B1F-EA6AB6E13489}" srcOrd="3" destOrd="0" presId="urn:microsoft.com/office/officeart/2008/layout/LinedList"/>
    <dgm:cxn modelId="{24D861DE-CA21-4DB7-ADD9-1F2BB165F4BE}" type="presParOf" srcId="{EF7D674F-B6FB-44D3-8B1F-EA6AB6E13489}" destId="{7A9F70AA-0B8C-4411-8A00-53457F7AE0A0}" srcOrd="0" destOrd="0" presId="urn:microsoft.com/office/officeart/2008/layout/LinedList"/>
    <dgm:cxn modelId="{A33B02CF-A40F-4C12-9DCC-B35DE6ACC15B}" type="presParOf" srcId="{EF7D674F-B6FB-44D3-8B1F-EA6AB6E13489}" destId="{F0097953-26C2-415E-9869-ACDD8A578401}" srcOrd="1" destOrd="0" presId="urn:microsoft.com/office/officeart/2008/layout/LinedList"/>
    <dgm:cxn modelId="{3240A39F-68E5-450E-A559-B44FB834674E}" type="presParOf" srcId="{00348692-763F-4826-A183-C3ED6E1EEC7E}" destId="{0AF153F0-546B-4B75-85E2-6DFC6F0FEA9F}" srcOrd="4" destOrd="0" presId="urn:microsoft.com/office/officeart/2008/layout/LinedList"/>
    <dgm:cxn modelId="{0DA2A6EF-C40E-4012-AE4B-A44314E1D6F1}" type="presParOf" srcId="{00348692-763F-4826-A183-C3ED6E1EEC7E}" destId="{9388A256-E4FE-4769-90C0-B0BA6650DAC3}" srcOrd="5" destOrd="0" presId="urn:microsoft.com/office/officeart/2008/layout/LinedList"/>
    <dgm:cxn modelId="{34C86A24-3065-42CE-911A-B2A70811F407}" type="presParOf" srcId="{9388A256-E4FE-4769-90C0-B0BA6650DAC3}" destId="{17ABC8E6-7F61-4023-9732-66BD859BE98E}" srcOrd="0" destOrd="0" presId="urn:microsoft.com/office/officeart/2008/layout/LinedList"/>
    <dgm:cxn modelId="{72F796B1-1734-4478-B998-E1C2FD9FCC39}" type="presParOf" srcId="{9388A256-E4FE-4769-90C0-B0BA6650DAC3}" destId="{04380CDB-1F4D-489D-A271-9AA17504B23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FDAF561-2A73-4A96-AAD7-8EE02928666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72D84A1-EF19-49FC-8A7A-4BDAD9B9BC20}">
      <dgm:prSet/>
      <dgm:spPr/>
      <dgm:t>
        <a:bodyPr/>
        <a:lstStyle/>
        <a:p>
          <a:pPr>
            <a:defRPr cap="all"/>
          </a:pPr>
          <a:r>
            <a:rPr lang="en-US" dirty="0"/>
            <a:t>• </a:t>
          </a:r>
          <a:r>
            <a:rPr lang="en-US" dirty="0" err="1"/>
            <a:t>Цифровая</a:t>
          </a:r>
          <a:r>
            <a:rPr lang="en-US" dirty="0"/>
            <a:t> </a:t>
          </a:r>
          <a:r>
            <a:rPr lang="en-US" dirty="0" err="1"/>
            <a:t>грамотность</a:t>
          </a:r>
          <a:r>
            <a:rPr lang="en-US" dirty="0"/>
            <a:t> </a:t>
          </a:r>
          <a:r>
            <a:rPr lang="en-US" dirty="0" err="1"/>
            <a:t>пожилых</a:t>
          </a:r>
          <a:endParaRPr lang="en-US" dirty="0"/>
        </a:p>
      </dgm:t>
    </dgm:pt>
    <dgm:pt modelId="{9E3CE912-038A-4C76-B01A-BF4579621BFE}" type="parTrans" cxnId="{F9093C0A-2192-438D-818E-35CBA78BC29B}">
      <dgm:prSet/>
      <dgm:spPr/>
      <dgm:t>
        <a:bodyPr/>
        <a:lstStyle/>
        <a:p>
          <a:endParaRPr lang="en-US"/>
        </a:p>
      </dgm:t>
    </dgm:pt>
    <dgm:pt modelId="{ED30CB2F-5438-4775-8659-16DB5D767094}" type="sibTrans" cxnId="{F9093C0A-2192-438D-818E-35CBA78BC29B}">
      <dgm:prSet/>
      <dgm:spPr/>
      <dgm:t>
        <a:bodyPr/>
        <a:lstStyle/>
        <a:p>
          <a:endParaRPr lang="en-US"/>
        </a:p>
      </dgm:t>
    </dgm:pt>
    <dgm:pt modelId="{7D486963-F2C7-414D-895C-ABE84E25AC0F}">
      <dgm:prSet/>
      <dgm:spPr/>
      <dgm:t>
        <a:bodyPr/>
        <a:lstStyle/>
        <a:p>
          <a:pPr>
            <a:defRPr cap="all"/>
          </a:pPr>
          <a:r>
            <a:rPr lang="en-US" dirty="0"/>
            <a:t>• </a:t>
          </a:r>
          <a:r>
            <a:rPr lang="en-US"/>
            <a:t>Женские</a:t>
          </a:r>
          <a:r>
            <a:rPr lang="en-US" dirty="0"/>
            <a:t> и </a:t>
          </a:r>
          <a:r>
            <a:rPr lang="en-US" dirty="0" err="1"/>
            <a:t>молодёжные</a:t>
          </a:r>
          <a:r>
            <a:rPr lang="en-US" dirty="0"/>
            <a:t> </a:t>
          </a:r>
          <a:r>
            <a:rPr lang="en-US" dirty="0" err="1"/>
            <a:t>инициативы</a:t>
          </a:r>
          <a:r>
            <a:rPr lang="en-US" dirty="0"/>
            <a:t> </a:t>
          </a:r>
          <a:r>
            <a:rPr lang="en-US" dirty="0" err="1"/>
            <a:t>онлайн</a:t>
          </a:r>
          <a:endParaRPr lang="en-US" dirty="0"/>
        </a:p>
      </dgm:t>
    </dgm:pt>
    <dgm:pt modelId="{097F3F34-0977-4598-A977-6A9F7A9B106D}" type="parTrans" cxnId="{1D3F5EDD-1F0A-470D-BD36-CF9C20AE743B}">
      <dgm:prSet/>
      <dgm:spPr/>
      <dgm:t>
        <a:bodyPr/>
        <a:lstStyle/>
        <a:p>
          <a:endParaRPr lang="en-US"/>
        </a:p>
      </dgm:t>
    </dgm:pt>
    <dgm:pt modelId="{F9C8BDF9-C82D-4B8B-9592-330B152CF064}" type="sibTrans" cxnId="{1D3F5EDD-1F0A-470D-BD36-CF9C20AE743B}">
      <dgm:prSet/>
      <dgm:spPr/>
      <dgm:t>
        <a:bodyPr/>
        <a:lstStyle/>
        <a:p>
          <a:endParaRPr lang="en-US"/>
        </a:p>
      </dgm:t>
    </dgm:pt>
    <dgm:pt modelId="{DB998D5E-2760-4E62-948A-D40AA5F4DBE2}">
      <dgm:prSet/>
      <dgm:spPr/>
      <dgm:t>
        <a:bodyPr/>
        <a:lstStyle/>
        <a:p>
          <a:pPr>
            <a:defRPr cap="all"/>
          </a:pPr>
          <a:r>
            <a:rPr lang="en-US" dirty="0"/>
            <a:t>• </a:t>
          </a:r>
          <a:r>
            <a:rPr lang="en-US" dirty="0" err="1"/>
            <a:t>Инклюзивная</a:t>
          </a:r>
          <a:r>
            <a:rPr lang="en-US" dirty="0"/>
            <a:t> </a:t>
          </a:r>
          <a:r>
            <a:rPr lang="en-US"/>
            <a:t>цифровая</a:t>
          </a:r>
          <a:r>
            <a:rPr lang="en-US" dirty="0"/>
            <a:t> </a:t>
          </a:r>
          <a:r>
            <a:rPr lang="en-US" dirty="0" err="1"/>
            <a:t>среда</a:t>
          </a:r>
          <a:r>
            <a:rPr lang="en-US" dirty="0"/>
            <a:t> </a:t>
          </a:r>
          <a:r>
            <a:rPr lang="en-US" dirty="0" err="1"/>
            <a:t>для</a:t>
          </a:r>
          <a:r>
            <a:rPr lang="en-US" dirty="0"/>
            <a:t> </a:t>
          </a:r>
          <a:r>
            <a:rPr lang="en-US" dirty="0" err="1"/>
            <a:t>людей</a:t>
          </a:r>
          <a:r>
            <a:rPr lang="en-US" dirty="0"/>
            <a:t> с </a:t>
          </a:r>
          <a:r>
            <a:rPr lang="en-US" dirty="0" err="1"/>
            <a:t>инвалидностью</a:t>
          </a:r>
          <a:endParaRPr lang="en-US" dirty="0"/>
        </a:p>
      </dgm:t>
    </dgm:pt>
    <dgm:pt modelId="{6D67FEE3-BF40-441C-9AA1-2CD1F1001E88}" type="parTrans" cxnId="{17661BFB-20E0-45D9-83BE-796FBCBB4CDC}">
      <dgm:prSet/>
      <dgm:spPr/>
      <dgm:t>
        <a:bodyPr/>
        <a:lstStyle/>
        <a:p>
          <a:endParaRPr lang="en-US"/>
        </a:p>
      </dgm:t>
    </dgm:pt>
    <dgm:pt modelId="{216C87B5-4CEA-4C88-B400-F60C877BA5BC}" type="sibTrans" cxnId="{17661BFB-20E0-45D9-83BE-796FBCBB4CDC}">
      <dgm:prSet/>
      <dgm:spPr/>
      <dgm:t>
        <a:bodyPr/>
        <a:lstStyle/>
        <a:p>
          <a:endParaRPr lang="en-US"/>
        </a:p>
      </dgm:t>
    </dgm:pt>
    <dgm:pt modelId="{0C8A2666-BEB3-4F55-81A0-BFB4DDB7EE0E}" type="pres">
      <dgm:prSet presAssocID="{CFDAF561-2A73-4A96-AAD7-8EE02928666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9744937-FE85-49F3-8855-D31520696141}" type="pres">
      <dgm:prSet presAssocID="{B72D84A1-EF19-49FC-8A7A-4BDAD9B9BC2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CEB82F-1082-4CC1-85B1-53C8B097E81F}" type="pres">
      <dgm:prSet presAssocID="{ED30CB2F-5438-4775-8659-16DB5D767094}" presName="spacer" presStyleCnt="0"/>
      <dgm:spPr/>
    </dgm:pt>
    <dgm:pt modelId="{14C3097E-6365-4FC7-8BFE-F6E5FEC7E7F4}" type="pres">
      <dgm:prSet presAssocID="{7D486963-F2C7-414D-895C-ABE84E25AC0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80461A-0F9B-4CCE-8417-8DB52090BF8C}" type="pres">
      <dgm:prSet presAssocID="{F9C8BDF9-C82D-4B8B-9592-330B152CF064}" presName="spacer" presStyleCnt="0"/>
      <dgm:spPr/>
    </dgm:pt>
    <dgm:pt modelId="{152CF9E3-F820-4B79-AD30-945A98A75E93}" type="pres">
      <dgm:prSet presAssocID="{DB998D5E-2760-4E62-948A-D40AA5F4DBE2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07EC005-C1C6-4811-9523-C3126CA1E56F}" type="presOf" srcId="{CFDAF561-2A73-4A96-AAD7-8EE029286668}" destId="{0C8A2666-BEB3-4F55-81A0-BFB4DDB7EE0E}" srcOrd="0" destOrd="0" presId="urn:microsoft.com/office/officeart/2005/8/layout/vList2"/>
    <dgm:cxn modelId="{44E71A49-C43E-4372-9DBD-3FD2F85E0FC9}" type="presOf" srcId="{DB998D5E-2760-4E62-948A-D40AA5F4DBE2}" destId="{152CF9E3-F820-4B79-AD30-945A98A75E93}" srcOrd="0" destOrd="0" presId="urn:microsoft.com/office/officeart/2005/8/layout/vList2"/>
    <dgm:cxn modelId="{158AAD65-6836-4A0E-8E58-0E4A8139AA15}" type="presOf" srcId="{7D486963-F2C7-414D-895C-ABE84E25AC0F}" destId="{14C3097E-6365-4FC7-8BFE-F6E5FEC7E7F4}" srcOrd="0" destOrd="0" presId="urn:microsoft.com/office/officeart/2005/8/layout/vList2"/>
    <dgm:cxn modelId="{F9093C0A-2192-438D-818E-35CBA78BC29B}" srcId="{CFDAF561-2A73-4A96-AAD7-8EE029286668}" destId="{B72D84A1-EF19-49FC-8A7A-4BDAD9B9BC20}" srcOrd="0" destOrd="0" parTransId="{9E3CE912-038A-4C76-B01A-BF4579621BFE}" sibTransId="{ED30CB2F-5438-4775-8659-16DB5D767094}"/>
    <dgm:cxn modelId="{D8904B62-1F38-47A9-AF11-AEC44227CF5B}" type="presOf" srcId="{B72D84A1-EF19-49FC-8A7A-4BDAD9B9BC20}" destId="{D9744937-FE85-49F3-8855-D31520696141}" srcOrd="0" destOrd="0" presId="urn:microsoft.com/office/officeart/2005/8/layout/vList2"/>
    <dgm:cxn modelId="{1D3F5EDD-1F0A-470D-BD36-CF9C20AE743B}" srcId="{CFDAF561-2A73-4A96-AAD7-8EE029286668}" destId="{7D486963-F2C7-414D-895C-ABE84E25AC0F}" srcOrd="1" destOrd="0" parTransId="{097F3F34-0977-4598-A977-6A9F7A9B106D}" sibTransId="{F9C8BDF9-C82D-4B8B-9592-330B152CF064}"/>
    <dgm:cxn modelId="{17661BFB-20E0-45D9-83BE-796FBCBB4CDC}" srcId="{CFDAF561-2A73-4A96-AAD7-8EE029286668}" destId="{DB998D5E-2760-4E62-948A-D40AA5F4DBE2}" srcOrd="2" destOrd="0" parTransId="{6D67FEE3-BF40-441C-9AA1-2CD1F1001E88}" sibTransId="{216C87B5-4CEA-4C88-B400-F60C877BA5BC}"/>
    <dgm:cxn modelId="{B9293C56-6450-45FF-82D4-5824CA589E87}" type="presParOf" srcId="{0C8A2666-BEB3-4F55-81A0-BFB4DDB7EE0E}" destId="{D9744937-FE85-49F3-8855-D31520696141}" srcOrd="0" destOrd="0" presId="urn:microsoft.com/office/officeart/2005/8/layout/vList2"/>
    <dgm:cxn modelId="{341D29F5-47C3-4305-A0AE-EE6D4E23BD97}" type="presParOf" srcId="{0C8A2666-BEB3-4F55-81A0-BFB4DDB7EE0E}" destId="{68CEB82F-1082-4CC1-85B1-53C8B097E81F}" srcOrd="1" destOrd="0" presId="urn:microsoft.com/office/officeart/2005/8/layout/vList2"/>
    <dgm:cxn modelId="{374FB1A2-7292-4BB9-BFAF-49BDD4514380}" type="presParOf" srcId="{0C8A2666-BEB3-4F55-81A0-BFB4DDB7EE0E}" destId="{14C3097E-6365-4FC7-8BFE-F6E5FEC7E7F4}" srcOrd="2" destOrd="0" presId="urn:microsoft.com/office/officeart/2005/8/layout/vList2"/>
    <dgm:cxn modelId="{04D83DBF-9201-4DDA-8896-D12A6D8477D5}" type="presParOf" srcId="{0C8A2666-BEB3-4F55-81A0-BFB4DDB7EE0E}" destId="{6A80461A-0F9B-4CCE-8417-8DB52090BF8C}" srcOrd="3" destOrd="0" presId="urn:microsoft.com/office/officeart/2005/8/layout/vList2"/>
    <dgm:cxn modelId="{32A18051-06C4-4F50-89BD-FD842CE50446}" type="presParOf" srcId="{0C8A2666-BEB3-4F55-81A0-BFB4DDB7EE0E}" destId="{152CF9E3-F820-4B79-AD30-945A98A75E9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0A387A-29D0-4056-821D-ED4B74838203}" type="datetimeFigureOut">
              <a:rPr lang="ru-RU" smtClean="0"/>
              <a:t>22.09.2025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7BDC5-A0DB-4A09-834D-710F327889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9198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5B8248-2002-414F-AF5F-4F219DE9E1EC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2515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>
            <a:extLst>
              <a:ext uri="{FF2B5EF4-FFF2-40B4-BE49-F238E27FC236}">
                <a16:creationId xmlns:a16="http://schemas.microsoft.com/office/drawing/2014/main" xmlns="" id="{EB46B8FB-F6A2-5F47-A6CD-A7E17E69270F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xmlns="" id="{419BDE93-3EC2-4E4D-BC0B-417378F49EDA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xmlns="" id="{FE21F82F-1EE5-8240-97F8-387DF0253FCE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xmlns="" id="{AE1903E3-6B5F-6B4C-9A1F-62628A050AEB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xmlns="" id="{F7C55863-3B37-0743-B001-1A970033FBA8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xmlns="" id="{932B4C24-3A58-924C-B79A-D961EF7C2C48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xmlns="" id="{21EF52E0-D2CF-544F-93A6-4D7B45A0483A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xmlns="" id="{6966CFE5-1C8C-2E4F-9B2D-A8438F5A5322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xmlns="" id="{9FD29EF3-A5B2-554A-A307-6BE1BCE8AF03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xmlns="" id="{AC1ECAD8-0CF2-934D-AA1E-C108208CDE6F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xmlns="" id="{DB14DED1-3A58-8C4D-902E-2A9F34043F61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xmlns="" id="{65D65157-5719-0341-A807-A8956595FB4C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xmlns="" id="{A7F23F74-B777-2A4C-8EF9-E798880D5942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xmlns="" id="{E3B9A050-0AE1-1D4B-A2AC-6EEF64B106D9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xmlns="" id="{C424FE38-F803-8D47-BF56-1B18EC2B1F0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xmlns="" id="{E37187F2-9212-0641-97D0-1ACD50B748A8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xmlns="" id="{C760C651-2AC4-564E-BEAA-AB7FAFE7F79F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xmlns="" id="{58B0A1B8-5BA3-3548-9511-B4904D05264B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xmlns="" id="{424CD779-EE9A-214D-9488-767327E373AA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xmlns="" id="{630D08C6-9EFB-8540-875F-2A55DED2AAE3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xmlns="" id="{D7E8DA86-1294-4641-9C52-6E153150641C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xmlns="" id="{011063C9-2A43-3348-A018-F27FACAA778D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xmlns="" id="{EE85C7DE-D965-244F-BD95-3A05FF4AAC61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xmlns="" id="{315A1389-149A-3342-A863-637D42FDB28D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xmlns="" id="{B149CC6F-B6C6-BE46-B451-1BF7D47A8936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AB39E9-6F50-3F4B-9DDB-FC0E0CA99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0" y="768334"/>
            <a:ext cx="5066001" cy="2866405"/>
          </a:xfrm>
        </p:spPr>
        <p:txBody>
          <a:bodyPr anchor="t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6B2C33E-E9A6-304D-BBCB-97AD0B213C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150" y="4283239"/>
            <a:ext cx="5066001" cy="1475177"/>
          </a:xfrm>
        </p:spPr>
        <p:txBody>
          <a:bodyPr anchor="b"/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29C75C4-E533-BE48-B528-D1A278BC39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6928" y="457200"/>
            <a:ext cx="3608205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fld id="{A5B0A250-5CC0-1746-B209-08E8B0DAE6AF}" type="datetimeFigureOut">
              <a:rPr lang="en-US" smtClean="0"/>
              <a:pPr algn="l"/>
              <a:t>9/22/2025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F09BA8A-EF83-434D-A90E-0805D1104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FCFDDE0-90B9-AD4E-B0EB-E7464FA9C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D33A3282-0389-C547-8CA6-7F3E7F27B34D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2587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xmlns="" id="{7ED46EE4-CE67-DD46-A751-9FEA049A22B8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xmlns="" id="{955C5B70-D34F-8A49-B220-808CE2BBB7F3}"/>
                </a:ext>
              </a:extLst>
            </p:cNvPr>
            <p:cNvSpPr/>
            <p:nvPr/>
          </p:nvSpPr>
          <p:spPr>
            <a:xfrm>
              <a:off x="8928528" y="491812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xmlns="" id="{4BBFE624-6DBD-8541-B43B-180C0AFA21F0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xmlns="" id="{6E01AC23-2120-A542-B140-5A29AA27A2C8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xmlns="" id="{154689C0-9C35-9B4D-906B-DA287DA55A38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xmlns="" id="{696570F0-11E0-6147-9053-E3A4B5DBA0E4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xmlns="" id="{9BDD97F6-A366-B54A-B889-42E97AFEDE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xmlns="" id="{58E853BC-EE80-374B-B823-8D51A948C4CF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xmlns="" id="{4B5B70B1-649D-9848-B5D4-6DE04D55F5F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xmlns="" id="{46A2092A-2157-0A49-937F-BBAE14687DE7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xmlns="" id="{F092371E-D526-AF43-816F-F7AEBA9FF16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xmlns="" id="{06995714-B51E-E84A-9FD5-3AD33004E517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xmlns="" id="{0FDB0CC5-76AA-6E44-8376-4EE649C1DE42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xmlns="" id="{3D981F0B-8982-1C45-8D7C-30E744003823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DF76EEB7-1E87-0447-8CD6-DD220CF4E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A8AE526-3A03-9B41-8C9F-27156E701C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CD08D72-182D-C947-B3F7-B74948D08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9/22/2025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076E396-D059-AF4D-A1D9-C1347978A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F8845B6-87C0-2F4A-8146-00E911CDF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480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A78A912D-4325-C449-BF2E-F331A221C69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14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9525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xmlns="" id="{C3803ECC-8207-244B-8051-94AA5304EDD9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xmlns="" id="{CF2E8536-821C-3846-A152-2001B7BA4BC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xmlns="" id="{57A02781-FFB4-C04E-97FB-78D26A9E8F1C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xmlns="" id="{14C29607-37D2-7A4B-98E2-2C851CD6776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xmlns="" id="{D12FC7BA-80CC-1C4E-B268-B3EEA08137F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xmlns="" id="{BEBC8FB1-96B9-D84A-BD2A-BC8410EBE012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xmlns="" id="{5A8455B4-A778-B44D-A7E8-C45A4846D9F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B0407CCA-80EF-2B45-8F8C-7D5796A61B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950095" y="976630"/>
            <a:ext cx="2268507" cy="47845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AA221C3-F2D3-FC4F-938B-4C4CAC7370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65150" y="976630"/>
            <a:ext cx="8264057" cy="478459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B061B46-3E9A-AC48-8C84-5B46EA1EC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9/22/2025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69F8F49-5859-714C-8EE1-61A74F324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E2B6F69-3FFA-D94F-BA99-873D36F7F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C31B40EC-87DB-A64F-9D4B-98A86F7CEFFF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45158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clusion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C7433D9-FD02-59E2-0F81-A0B7201D2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1179576"/>
            <a:ext cx="9994392" cy="1728216"/>
          </a:xfrm>
        </p:spPr>
        <p:txBody>
          <a:bodyPr anchor="b"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17E6B5E-6174-FD5C-41E8-FFC44C650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053FFEDA-E57B-DF13-2394-A1514E15F85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31520" y="3931920"/>
            <a:ext cx="9994392" cy="180672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2400" dirty="0"/>
            </a:lvl1pPr>
            <a:lvl2pPr marL="228600" indent="0">
              <a:buNone/>
              <a:defRPr lang="en-US" sz="2000" dirty="0"/>
            </a:lvl2pPr>
            <a:lvl3pPr marL="457200" indent="0">
              <a:buNone/>
              <a:defRPr lang="en-US" sz="1800" dirty="0"/>
            </a:lvl3pPr>
            <a:lvl4pPr marL="685800" indent="0">
              <a:buNone/>
              <a:defRPr lang="en-US" sz="1600" dirty="0"/>
            </a:lvl4pPr>
            <a:lvl5pPr marL="914400" indent="0">
              <a:buNone/>
              <a:defRPr lang="en-US" sz="1400" dirty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B9485D1-E172-8F0A-A425-3097B3AB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7812B7D-2375-41E3-8CF6-637C0157FD6F}" type="datetime2">
              <a:rPr lang="en-US" smtClean="0"/>
              <a:t>Monday, September 22, 2025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BF72154-F85B-E301-DA57-E314D73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5731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xmlns="" id="{F0CAFDA3-320A-C24D-A7A1-20C1267EC987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xmlns="" id="{D2411669-6E2C-2243-99CD-6BC9D724FA1F}"/>
                </a:ext>
              </a:extLst>
            </p:cNvPr>
            <p:cNvSpPr/>
            <p:nvPr/>
          </p:nvSpPr>
          <p:spPr>
            <a:xfrm>
              <a:off x="8928528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xmlns="" id="{C4E0C522-0F40-ED44-A700-F1BCD1CF74F5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xmlns="" id="{B79B4380-CBEC-C341-A10E-5EF9A8597959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xmlns="" id="{F04AD70E-5490-4C4E-A05D-D67949C51A74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xmlns="" id="{128A8883-9F24-0047-92B7-45B3D2E7D9C0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xmlns="" id="{AAC3A3BB-FD2C-FB44-9478-FA87EF229D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xmlns="" id="{BF46B3B1-E981-BB40-B916-51A6D3851969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xmlns="" id="{EA7DAE92-7D6B-B042-83BE-047C8EC322A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xmlns="" id="{06AADCE6-4277-EA49-AF23-63B53CA6772A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xmlns="" id="{58CEA343-047B-DF4E-A7A8-881C7740EA3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xmlns="" id="{FCCBAA07-17CE-2740-AA04-AEDA5EAD2796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xmlns="" id="{BF15C430-7951-6040-BD4C-4E996E94480E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xmlns="" id="{0B3467F9-370D-5C4C-9EDE-E0CA0E401568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52A1E4-52BA-534C-AECC-35C3CF44F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8315675-65B4-E14F-9785-663A83B7B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8676A1E-2332-684F-BDD2-687C166BD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9/22/2025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2BB8CB0-B7BE-7D4F-B254-8A2F8AEC2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3E5A569-A063-8E40-B703-82B11D2A9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7169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8231D73A-BA91-794F-8C09-4F4B41A6D08B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83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0827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xmlns="" id="{3ABDDED5-B489-454D-A72D-46C9473AB018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xmlns="" id="{E6338A9A-49A1-B04D-B479-43604A5CD6D5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xmlns="" id="{3151B6D8-101B-F34D-992A-1668DB5D0067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xmlns="" id="{21D4DE71-EB1A-E74C-9364-5FEC5377F4EF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xmlns="" id="{BD99A5CD-9D3A-DA46-AD96-34B9DB522051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xmlns="" id="{E6537DF9-74F2-924C-9B63-22B100C80C92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xmlns="" id="{D7655457-8E4D-F34C-A595-66A45E9C3A1F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xmlns="" id="{FB0E8D2C-8947-E44C-BC5F-F81B083DAA3E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xmlns="" id="{ED57F45D-85B8-AC49-A2BA-E941F1BE7F15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xmlns="" id="{DA576359-CAE3-634C-8DF8-A834BCD7D668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xmlns="" id="{16343F35-6601-BD4A-B9A5-25361D0453D2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xmlns="" id="{5ED1C169-DCD9-9C4B-91B1-519621155A64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xmlns="" id="{32328AC7-E0BC-0E46-A25B-11D523EC8100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xmlns="" id="{32BBE02A-588F-6C4D-B310-694098C6A340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xmlns="" id="{6751D5A0-C90A-0A44-8654-CFE1B719B35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xmlns="" id="{0F0FA086-0D80-B74A-9B37-5EACDE30D61F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xmlns="" id="{7022E302-2A55-8844-A50B-DC16D075E16B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xmlns="" id="{F4B325F5-A048-2843-A40B-3B2B31ECED76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xmlns="" id="{7707B616-7E85-5442-B46B-AF9426A7A0E9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xmlns="" id="{08914A00-D181-5847-A150-77CE67F94369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xmlns="" id="{DAF2D976-5F49-2848-B465-C85708A6D706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xmlns="" id="{5E333474-B850-354C-A2E2-01735C948D47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xmlns="" id="{BC25646C-71B3-4A44-A4FE-C3CABE5580BB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xmlns="" id="{B598CFE9-67EE-E342-9EF7-F40A1E0BE59E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xmlns="" id="{1E29AD13-94FE-1349-A28E-10F6E780F510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50648E-B4D5-4145-84E7-46B5793EA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68351"/>
            <a:ext cx="5066001" cy="2334768"/>
          </a:xfrm>
        </p:spPr>
        <p:txBody>
          <a:bodyPr anchor="t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E3B92A6-7558-3148-B855-5BC58B415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4255453"/>
            <a:ext cx="5066001" cy="150018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3A0B541-D211-974B-97FE-C1F9473AB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9/22/2025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1727FB0-D95A-D543-8E29-6E5F22B49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89C4404-F49D-9F48-A10B-1F60870B4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2D6A1FD1-D82F-3141-8687-8D7C0631C21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5582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442ECFEB-12CF-4C4F-BC8A-5816C27CA565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xmlns="" id="{626C9482-2804-144B-88B2-0AF191BD757D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xmlns="" id="{71363F79-96BD-9240-86E2-DF26C9C2437D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xmlns="" id="{153F0BF1-DA57-1D49-82F0-802F4D385A85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xmlns="" id="{8CD42A1B-A03A-C946-8A2A-CE437EA433FD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xmlns="" id="{5591FE00-3AAF-9B4B-8107-E94D50828227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xmlns="" id="{149E92E9-89A7-4842-B271-411C7DF75D2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xmlns="" id="{4DC29C99-0841-9F46-AB1A-E9751DFE448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0AB684-BDA8-014B-8DCC-125F8B8DC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2540E05-0F5F-6243-AD57-66BFC33ADB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2851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170B3A4-11FE-D94C-9B93-255E36231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9638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67BEEAF-F881-6E48-84AF-E5CEEF1C7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9/22/2025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C472753-1CC3-9244-9AF0-6927018A6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4DD55D0-FCC7-AC42-9810-9B49E3348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5FC736C3-88FB-244C-83B8-B2856998D22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8825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xmlns="" id="{B7D16A9C-7411-5242-A59C-816B8907E3BE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xmlns="" id="{A997260B-7D44-7049-B605-7FD6E6CE5612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xmlns="" id="{5D6AF601-77C3-D74A-B1E5-7F33703A6927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xmlns="" id="{4DFCA921-0F9E-2E41-A285-75409E25501A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xmlns="" id="{120B9E03-438B-FC42-9DA1-835D5BC3FE8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xmlns="" id="{4D670E1F-61CD-8940-A898-6D5092A78BB9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xmlns="" id="{080C64CF-0C6A-3449-9709-AE038C4A7995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xmlns="" id="{FEC46D5B-957F-A24C-8E36-CC71F660EC8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58182F-7B5E-FD42-AFC6-A3848D833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928" y="768096"/>
            <a:ext cx="7333488" cy="12710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FD9E4DE-75C0-C841-A68D-9D7BBAD76C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2149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B5C87F7-356E-9E43-97A0-D972B22853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2149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DAB4C28-30CB-CC4E-A25E-F4FEFA49BC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83066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9ED0191-963B-1E4C-BEC5-9B42E39514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83066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7F0E0BED-3EB7-BB4A-A556-FA967FB01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9/22/2025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6A2466A-4D90-174C-B382-AC4674D72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D6EADE49-8082-214B-9742-5EE8DA2E9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75E39200-18D5-014B-BAB8-FF5D0BA15E0C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412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xmlns="" id="{D7DF52F6-A06E-0343-95B8-DAAC38DB4B8C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xmlns="" id="{67092C52-7052-0749-9DA0-9374DBF495AE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xmlns="" id="{C64E1C2F-81E1-C44D-859C-946596C950F2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xmlns="" id="{53626485-4263-0A44-9561-E278A7056C33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xmlns="" id="{7D45AAB5-3CCC-DE4A-A962-3702911B55C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xmlns="" id="{8CAFB16F-8EDE-D44F-A51E-34EDC41E7404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xmlns="" id="{DCD51329-732C-BB4C-98E5-715BAF9F8853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xmlns="" id="{192B5D44-BC55-AF4C-984D-C8231B22F80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DFA1E9E2-564E-7049-A22F-BB5B876BA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B6359D05-C08D-7747-B2FC-3F62B3357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9/22/2025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E2FF615-BB08-A844-B689-BAA7C5040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563A67D-F96F-4849-8C83-49CC3A653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1DCFAAB9-2B6B-8D4C-A748-433E2C393EA6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1734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98BCA70-D63D-40F6-B9B3-4E49B96E2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pPr/>
              <a:t>9/22/2025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2F12559-BD91-4904-A24A-0CF0A2324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B658BB7-74A5-4A6F-A0FF-021E68F02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405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D0914A35-7AAF-4B42-9C68-47A633EFD9D0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xmlns="" id="{DABCED79-0E70-FB4D-ABF2-D859BF5556E4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xmlns="" id="{8364885D-A3A4-5144-AB4E-7624F27287E6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xmlns="" id="{D22073D5-CC72-0549-BD26-F7AF9851BE45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xmlns="" id="{1827A049-C9FD-554E-9B01-F151B0D9E86B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xmlns="" id="{76832559-4D18-8744-AB91-9FCFAB732477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xmlns="" id="{BF97A623-E5DC-1B44-B687-8643B9F0D741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37BBE1-2C82-4E45-B5C5-35E07B05E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1" y="764973"/>
            <a:ext cx="3609982" cy="1395043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4201F2E-A734-364B-8A7D-990D6B889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4832" y="770890"/>
            <a:ext cx="6112517" cy="48005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57CBAD9-5515-1748-8E77-F48160F4ED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7089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2A6C22B-80D4-AA42-9999-401E37B46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9/22/2025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3055DE4-33E8-7F4B-9334-95EA6084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6470FA5-21EE-D742-8F01-C1BAE0FDB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BEF966AA-D7DF-F84D-80D4-E216A641B00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7839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210D391A-F01E-4947-8A01-95438AA0B323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xmlns="" id="{7D499306-B4E0-064D-8F6C-96E9C4BD04DA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xmlns="" id="{AF3D0241-0A21-8047-8CE3-B3FDD5FDF71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xmlns="" id="{13083F97-6891-0447-957C-AB0834B826D2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xmlns="" id="{B2EF7D75-E7C1-5147-A03B-3EC641CF3B0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xmlns="" id="{A6D7CA94-94B4-C140-8C68-01C0ADFA1C7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xmlns="" id="{211CD629-C318-A848-BDDE-BBA9465EBF9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xmlns="" id="{2A5AC1F8-1370-E946-977E-E4CFC6947BA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CEE63B-B967-0A48-9623-220376760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89"/>
            <a:ext cx="3609983" cy="1389127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9211F680-28C8-FA44-9CD5-20709DA02E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23838" y="890816"/>
            <a:ext cx="6060136" cy="4870411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BD507CD-197E-BB4C-83A6-DA3FC97A2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60121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59E00AC-DF6C-D548-8A06-D6269BDB0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9/22/2025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8ED113B-57D4-9A4F-BFE0-2A3963B42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20D9954-FA18-8948-AA52-21CED0594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5E3EB25D-2379-5040-B990-1C99B0B7D93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5102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70D98E2-86CE-4D4F-9F8F-17C83D19A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7335835" cy="12689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804B4F2-48A4-A140-B59B-7A2ED9FD4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2160016"/>
            <a:ext cx="7335835" cy="3601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FCF4A7E-D5FF-BF48-8E01-8F46150ABF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6928" y="457200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5B0A250-5CC0-1746-B209-08E8B0DAE6AF}" type="datetimeFigureOut">
              <a:rPr lang="en-US" smtClean="0"/>
              <a:pPr/>
              <a:t>9/22/2025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A131757-5039-BF46-B47A-50DA8FFBC0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5150" y="6141085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A83FD16-4337-B940-905E-D20A26FD48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9678" y="6141085"/>
            <a:ext cx="8138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9ABCAEC-7D34-E549-A96E-FCEDAADBE4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284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1" r:id="rId6"/>
    <p:sldLayoutId id="2147483737" r:id="rId7"/>
    <p:sldLayoutId id="2147483738" r:id="rId8"/>
    <p:sldLayoutId id="2147483739" r:id="rId9"/>
    <p:sldLayoutId id="2147483740" r:id="rId10"/>
    <p:sldLayoutId id="2147483742" r:id="rId11"/>
    <p:sldLayoutId id="2147483749" r:id="rId12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://www.napsw.kz/" TargetMode="Externa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hyperlink" Target="https://www.youtube.com/channel/UC7BMvqR-ikWRQQy69tKy-aQ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5" name="Rectangle 84">
            <a:extLst>
              <a:ext uri="{FF2B5EF4-FFF2-40B4-BE49-F238E27FC236}">
                <a16:creationId xmlns:a16="http://schemas.microsoft.com/office/drawing/2014/main" xmlns="" id="{4EFE82FE-7465-AE46-88DF-34D347E83B8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E23F985-4C85-9590-43CD-7F60ACA386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48" y="768334"/>
            <a:ext cx="6927675" cy="286640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3300" dirty="0">
                <a:solidFill>
                  <a:srgbClr val="C00000"/>
                </a:solidFill>
              </a:rPr>
              <a:t>ОТ СОЦИАЛЬНОЙ ПОДДЕРЖКИ К РАСШИРЕНИЮ ВОЗМОЖНОСТЕЙ: ГРАЖДАНСКОЕ ОБЩЕСТВО В МЕСТНОМ САМОУПРАВЛЕНИИ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EB234AA5-8A16-D83E-E90C-95D7A6A415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6207" y="5132324"/>
            <a:ext cx="10960644" cy="1475177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Гражданский Форум Алматинская область 18.09.2025</a:t>
            </a:r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xmlns="" id="{665B630C-8A26-BF40-AD00-AAAB3F8DFB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0290315" y="0"/>
            <a:ext cx="1901686" cy="4677439"/>
            <a:chOff x="10290315" y="0"/>
            <a:chExt cx="1901686" cy="4677439"/>
          </a:xfrm>
        </p:grpSpPr>
        <p:sp>
          <p:nvSpPr>
            <p:cNvPr id="88" name="Freeform 85">
              <a:extLst>
                <a:ext uri="{FF2B5EF4-FFF2-40B4-BE49-F238E27FC236}">
                  <a16:creationId xmlns:a16="http://schemas.microsoft.com/office/drawing/2014/main" xmlns="" id="{47332152-49D9-5F42-9522-9424EDC706E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9" name="Freeform 87">
              <a:extLst>
                <a:ext uri="{FF2B5EF4-FFF2-40B4-BE49-F238E27FC236}">
                  <a16:creationId xmlns:a16="http://schemas.microsoft.com/office/drawing/2014/main" xmlns="" id="{60C97C94-6942-C048-8F6F-55E05CBA1A2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Freeform 89">
              <a:extLst>
                <a:ext uri="{FF2B5EF4-FFF2-40B4-BE49-F238E27FC236}">
                  <a16:creationId xmlns:a16="http://schemas.microsoft.com/office/drawing/2014/main" xmlns="" id="{BD92967A-BFB2-E441-AC07-5997DDDD571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1" name="Freeform 100">
              <a:extLst>
                <a:ext uri="{FF2B5EF4-FFF2-40B4-BE49-F238E27FC236}">
                  <a16:creationId xmlns:a16="http://schemas.microsoft.com/office/drawing/2014/main" xmlns="" id="{DC25488D-5181-EC40-A6AC-862FC378799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pic>
        <p:nvPicPr>
          <p:cNvPr id="4" name="Рисунок 3" descr="Изображение выглядит как символ, логотип, Графика, дизайн&#10;&#10;Контент, сгенерированный ИИ, может содержать ошибки.">
            <a:extLst>
              <a:ext uri="{FF2B5EF4-FFF2-40B4-BE49-F238E27FC236}">
                <a16:creationId xmlns:a16="http://schemas.microsoft.com/office/drawing/2014/main" xmlns="" id="{F170C809-438A-336B-639A-905C2D790EB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6235" r="17225" b="-1"/>
          <a:stretch/>
        </p:blipFill>
        <p:spPr>
          <a:xfrm>
            <a:off x="8190086" y="681647"/>
            <a:ext cx="2652785" cy="2631283"/>
          </a:xfrm>
          <a:prstGeom prst="rect">
            <a:avLst/>
          </a:prstGeom>
        </p:spPr>
      </p:pic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xmlns="" id="{EEA70831-9A8D-3B4D-8EA5-EE32F93E94E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565150" y="6087110"/>
            <a:ext cx="636252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xmlns="" id="{AFF04756-9EE6-231C-4DF7-62578A9C576D}"/>
              </a:ext>
            </a:extLst>
          </p:cNvPr>
          <p:cNvSpPr txBox="1">
            <a:spLocks/>
          </p:cNvSpPr>
          <p:nvPr/>
        </p:nvSpPr>
        <p:spPr>
          <a:xfrm>
            <a:off x="565149" y="3429000"/>
            <a:ext cx="6362526" cy="240761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900"/>
              </a:spcBef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900"/>
              </a:spcBef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9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9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9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A2203D"/>
              </a:buClr>
            </a:pPr>
            <a:r>
              <a:rPr lang="en-US" sz="3200" b="1" dirty="0"/>
              <a:t>Жанар Абдыкалыкова</a:t>
            </a:r>
          </a:p>
          <a:p>
            <a:pPr>
              <a:buClr>
                <a:srgbClr val="A2203D"/>
              </a:buClr>
            </a:pPr>
            <a:r>
              <a:rPr lang="en-US" sz="3200" dirty="0" err="1"/>
              <a:t>Магистр</a:t>
            </a:r>
            <a:r>
              <a:rPr lang="en-US" sz="3200" dirty="0"/>
              <a:t> социальных </a:t>
            </a:r>
            <a:r>
              <a:rPr lang="en-US" sz="3200" dirty="0" err="1"/>
              <a:t>наук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err="1"/>
              <a:t>Директор</a:t>
            </a:r>
            <a:r>
              <a:rPr lang="en-US" sz="3200" dirty="0"/>
              <a:t> </a:t>
            </a:r>
            <a:r>
              <a:rPr lang="en-US" sz="3200" dirty="0" err="1"/>
              <a:t>филиала</a:t>
            </a:r>
            <a:r>
              <a:rPr lang="en-US" sz="3200" dirty="0"/>
              <a:t> РОО «</a:t>
            </a:r>
            <a:r>
              <a:rPr lang="en-US" sz="3200" dirty="0" err="1"/>
              <a:t>Национальный</a:t>
            </a:r>
            <a:r>
              <a:rPr lang="en-US" sz="3200" dirty="0"/>
              <a:t> </a:t>
            </a:r>
            <a:r>
              <a:rPr lang="en-US" sz="3200" dirty="0" err="1"/>
              <a:t>альянс</a:t>
            </a:r>
            <a:r>
              <a:rPr lang="en-US" sz="3200" dirty="0"/>
              <a:t> </a:t>
            </a:r>
            <a:r>
              <a:rPr lang="en-US" sz="3200" dirty="0" err="1"/>
              <a:t>профессиональных</a:t>
            </a:r>
            <a:r>
              <a:rPr lang="en-US" sz="3200" dirty="0"/>
              <a:t> социальных работников в </a:t>
            </a:r>
            <a:r>
              <a:rPr lang="en-US" sz="3200" dirty="0" err="1"/>
              <a:t>Алматы</a:t>
            </a:r>
            <a:r>
              <a:rPr lang="en-US" sz="3200" dirty="0"/>
              <a:t> и </a:t>
            </a:r>
            <a:r>
              <a:rPr lang="en-US" sz="3200" dirty="0" err="1"/>
              <a:t>Алматинской</a:t>
            </a:r>
            <a:r>
              <a:rPr lang="en-US" sz="3200" dirty="0"/>
              <a:t> </a:t>
            </a:r>
            <a:r>
              <a:rPr lang="en-US" sz="3200" dirty="0" err="1"/>
              <a:t>области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35908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11">
            <a:extLst>
              <a:ext uri="{FF2B5EF4-FFF2-40B4-BE49-F238E27FC236}">
                <a16:creationId xmlns:a16="http://schemas.microsoft.com/office/drawing/2014/main" xmlns="" id="{4EFE82FE-7465-AE46-88DF-34D347E83B8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5150" y="770890"/>
            <a:ext cx="6400999" cy="1268984"/>
          </a:xfrm>
        </p:spPr>
        <p:txBody>
          <a:bodyPr>
            <a:normAutofit/>
          </a:bodyPr>
          <a:lstStyle/>
          <a:p>
            <a:r>
              <a:rPr lang="ru-RU"/>
              <a:t>Рекомендации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5150" y="2160016"/>
            <a:ext cx="6400999" cy="3601212"/>
          </a:xfrm>
        </p:spPr>
        <p:txBody>
          <a:bodyPr>
            <a:normAutofit/>
          </a:bodyPr>
          <a:lstStyle/>
          <a:p>
            <a:r>
              <a:rPr lang="ru-RU" dirty="0"/>
              <a:t>Развивать партнёрство государства и НПО (цифровые сервисы)</a:t>
            </a:r>
          </a:p>
          <a:p>
            <a:r>
              <a:rPr lang="ru-RU" dirty="0"/>
              <a:t>Внедрять программы цифровой инклюзии</a:t>
            </a:r>
          </a:p>
          <a:p>
            <a:r>
              <a:rPr lang="ru-RU" dirty="0"/>
              <a:t>Укреплять роль социальных работников</a:t>
            </a:r>
          </a:p>
          <a:p>
            <a:r>
              <a:rPr lang="ru-RU" dirty="0"/>
              <a:t>Создать систему цифровой обратной связи «гражданин ↔ акимат»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1B5E71B3-7269-894E-A00B-31D341365F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0290315" y="0"/>
            <a:ext cx="1901686" cy="4677439"/>
            <a:chOff x="10290315" y="0"/>
            <a:chExt cx="1901686" cy="4677439"/>
          </a:xfrm>
        </p:grpSpPr>
        <p:sp>
          <p:nvSpPr>
            <p:cNvPr id="15" name="Freeform 85">
              <a:extLst>
                <a:ext uri="{FF2B5EF4-FFF2-40B4-BE49-F238E27FC236}">
                  <a16:creationId xmlns:a16="http://schemas.microsoft.com/office/drawing/2014/main" xmlns="" id="{FFFA3A20-1539-CC4A-9BE1-7415FE5A98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 87">
              <a:extLst>
                <a:ext uri="{FF2B5EF4-FFF2-40B4-BE49-F238E27FC236}">
                  <a16:creationId xmlns:a16="http://schemas.microsoft.com/office/drawing/2014/main" xmlns="" id="{44EBCCFB-8EAB-2442-8E02-293F08D50B5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 89">
              <a:extLst>
                <a:ext uri="{FF2B5EF4-FFF2-40B4-BE49-F238E27FC236}">
                  <a16:creationId xmlns:a16="http://schemas.microsoft.com/office/drawing/2014/main" xmlns="" id="{AFD14830-CC36-D64E-8173-3980425632A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97">
              <a:extLst>
                <a:ext uri="{FF2B5EF4-FFF2-40B4-BE49-F238E27FC236}">
                  <a16:creationId xmlns:a16="http://schemas.microsoft.com/office/drawing/2014/main" xmlns="" id="{FAA40AB8-EB6E-A44D-B3CA-7D25B64F5A4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EEA70831-9A8D-3B4D-8EA5-EE32F93E94E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565150" y="6087110"/>
            <a:ext cx="6404372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phic 6" descr="Рукопожатие">
            <a:extLst>
              <a:ext uri="{FF2B5EF4-FFF2-40B4-BE49-F238E27FC236}">
                <a16:creationId xmlns:a16="http://schemas.microsoft.com/office/drawing/2014/main" xmlns="" id="{327F826F-E451-27AB-A677-A93EB025A9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534656" y="1423446"/>
            <a:ext cx="4002456" cy="400245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7" name="Rectangle 4106">
            <a:extLst>
              <a:ext uri="{FF2B5EF4-FFF2-40B4-BE49-F238E27FC236}">
                <a16:creationId xmlns:a16="http://schemas.microsoft.com/office/drawing/2014/main" xmlns="" id="{C7F2E4D6-EF46-1C43-8F3E-3620C3C83F3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F8C1A40-D84F-1B2E-220B-118C389CD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1" y="770890"/>
            <a:ext cx="4133560" cy="1268984"/>
          </a:xfrm>
        </p:spPr>
        <p:txBody>
          <a:bodyPr>
            <a:normAutofit fontScale="90000"/>
          </a:bodyPr>
          <a:lstStyle/>
          <a:p>
            <a:r>
              <a:rPr lang="ru-RU" sz="3700"/>
              <a:t>Мы в социальных сетях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25DF0C6-91E5-4D79-7DE7-91A047E96D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1" y="2160016"/>
            <a:ext cx="4133560" cy="360121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Facebook: </a:t>
            </a:r>
            <a:r>
              <a:rPr lang="en-US" dirty="0" err="1"/>
              <a:t>roonapsr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 dirty="0"/>
              <a:t>Instagram: </a:t>
            </a:r>
            <a:r>
              <a:rPr lang="en-US" dirty="0" err="1"/>
              <a:t>roo_napsr</a:t>
            </a:r>
            <a:endParaRPr lang="en-US"/>
          </a:p>
          <a:p>
            <a:pPr>
              <a:lnSpc>
                <a:spcPct val="90000"/>
              </a:lnSpc>
            </a:pPr>
            <a:r>
              <a:rPr lang="ru-RU" dirty="0"/>
              <a:t>Вебсайт: </a:t>
            </a:r>
            <a:r>
              <a:rPr lang="en-US" dirty="0">
                <a:hlinkClick r:id="rId3"/>
              </a:rPr>
              <a:t>www.napsw.kz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 dirty="0" err="1"/>
              <a:t>Youtube</a:t>
            </a:r>
            <a:r>
              <a:rPr lang="en-US" dirty="0"/>
              <a:t>: </a:t>
            </a:r>
            <a:r>
              <a:rPr lang="ru-RU" dirty="0"/>
              <a:t>Социальная работа в РК: реалии и перспективы</a:t>
            </a:r>
            <a:r>
              <a:rPr lang="en-US" dirty="0"/>
              <a:t> </a:t>
            </a:r>
            <a:r>
              <a:rPr lang="en-US" dirty="0">
                <a:hlinkClick r:id="rId4"/>
              </a:rPr>
              <a:t>https://www.youtube.com/channel/UC7BMvqR-ikWRQQy69tKy-aQ</a:t>
            </a:r>
            <a:r>
              <a:rPr lang="en-US" dirty="0"/>
              <a:t> </a:t>
            </a:r>
            <a:endParaRPr lang="ru-RU"/>
          </a:p>
        </p:txBody>
      </p:sp>
      <p:pic>
        <p:nvPicPr>
          <p:cNvPr id="4098" name="Picture 2" descr="Facebook — Википедия">
            <a:extLst>
              <a:ext uri="{FF2B5EF4-FFF2-40B4-BE49-F238E27FC236}">
                <a16:creationId xmlns:a16="http://schemas.microsoft.com/office/drawing/2014/main" xmlns="" id="{E6B5A709-8DEC-FF60-06F4-B25C30546F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62" r="2" b="2291"/>
          <a:stretch/>
        </p:blipFill>
        <p:spPr bwMode="auto">
          <a:xfrm>
            <a:off x="5263640" y="678758"/>
            <a:ext cx="3016278" cy="2622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Instagram (@instagram) / Twitter">
            <a:extLst>
              <a:ext uri="{FF2B5EF4-FFF2-40B4-BE49-F238E27FC236}">
                <a16:creationId xmlns:a16="http://schemas.microsoft.com/office/drawing/2014/main" xmlns="" id="{6332ED55-1564-E676-FA38-94F0B4D2177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07" r="2" b="7646"/>
          <a:stretch/>
        </p:blipFill>
        <p:spPr bwMode="auto">
          <a:xfrm>
            <a:off x="8514872" y="678758"/>
            <a:ext cx="3016278" cy="2622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109" name="Straight Connector 4108">
            <a:extLst>
              <a:ext uri="{FF2B5EF4-FFF2-40B4-BE49-F238E27FC236}">
                <a16:creationId xmlns:a16="http://schemas.microsoft.com/office/drawing/2014/main" xmlns="" id="{BF3CF3DF-4809-5B42-9F22-98139137929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565150" y="6087110"/>
            <a:ext cx="413356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6" descr="Youtube Logo: векторные изображения и иллюстрации, которые ...">
            <a:extLst>
              <a:ext uri="{FF2B5EF4-FFF2-40B4-BE49-F238E27FC236}">
                <a16:creationId xmlns:a16="http://schemas.microsoft.com/office/drawing/2014/main" xmlns="" id="{29E89E67-FF8C-265E-F1A1-72EAF9C90C8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7618"/>
          <a:stretch/>
        </p:blipFill>
        <p:spPr bwMode="auto">
          <a:xfrm>
            <a:off x="5263640" y="3545072"/>
            <a:ext cx="3016278" cy="2622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Website Logo PNG, Web Site Logos Free Download - Free Transparent PNG Logos">
            <a:extLst>
              <a:ext uri="{FF2B5EF4-FFF2-40B4-BE49-F238E27FC236}">
                <a16:creationId xmlns:a16="http://schemas.microsoft.com/office/drawing/2014/main" xmlns="" id="{70EA96A4-2F92-CF82-B00A-EA0AC0F936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29" r="2" b="6724"/>
          <a:stretch/>
        </p:blipFill>
        <p:spPr bwMode="auto">
          <a:xfrm>
            <a:off x="8514872" y="3545072"/>
            <a:ext cx="3016278" cy="2622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111" name="Group 4110">
            <a:extLst>
              <a:ext uri="{FF2B5EF4-FFF2-40B4-BE49-F238E27FC236}">
                <a16:creationId xmlns:a16="http://schemas.microsoft.com/office/drawing/2014/main" xmlns="" id="{0D40C408-1C95-CC45-87A7-61CE8B1F936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0290315" y="0"/>
            <a:ext cx="1901686" cy="4677439"/>
            <a:chOff x="10290315" y="0"/>
            <a:chExt cx="1901686" cy="4677439"/>
          </a:xfrm>
        </p:grpSpPr>
        <p:sp>
          <p:nvSpPr>
            <p:cNvPr id="4112" name="Freeform 22">
              <a:extLst>
                <a:ext uri="{FF2B5EF4-FFF2-40B4-BE49-F238E27FC236}">
                  <a16:creationId xmlns:a16="http://schemas.microsoft.com/office/drawing/2014/main" xmlns="" id="{064C34AA-742A-4849-8CD3-EBD627656C3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113" name="Freeform 24">
              <a:extLst>
                <a:ext uri="{FF2B5EF4-FFF2-40B4-BE49-F238E27FC236}">
                  <a16:creationId xmlns:a16="http://schemas.microsoft.com/office/drawing/2014/main" xmlns="" id="{EC6ED33D-9A7B-5247-BA45-456AE5F3B43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114" name="Freeform 26">
              <a:extLst>
                <a:ext uri="{FF2B5EF4-FFF2-40B4-BE49-F238E27FC236}">
                  <a16:creationId xmlns:a16="http://schemas.microsoft.com/office/drawing/2014/main" xmlns="" id="{143DF02F-6797-8A48-8141-360A16A575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115" name="Freeform 27">
              <a:extLst>
                <a:ext uri="{FF2B5EF4-FFF2-40B4-BE49-F238E27FC236}">
                  <a16:creationId xmlns:a16="http://schemas.microsoft.com/office/drawing/2014/main" xmlns="" id="{FDD14875-9EDB-984E-9EDE-3C3A422D966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25518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7" name="Rectangle 56">
            <a:extLst>
              <a:ext uri="{FF2B5EF4-FFF2-40B4-BE49-F238E27FC236}">
                <a16:creationId xmlns:a16="http://schemas.microsoft.com/office/drawing/2014/main" xmlns="" id="{4EFE82FE-7465-AE46-88DF-34D347E83B8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8040E88-D94E-1700-64DB-C496FA9BE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9198761" cy="1268984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C00000"/>
                </a:solidFill>
              </a:rPr>
              <a:t>Информация о спикере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6CB0ED7-9004-EFE1-9383-5DAEFCD69A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1685109"/>
            <a:ext cx="9198761" cy="4076119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ru-RU" dirty="0"/>
              <a:t>Директор филиала РОО Национальный альянс профессиональных социальных работников в Алматы и Алматинской области с 2020 г.</a:t>
            </a:r>
          </a:p>
          <a:p>
            <a:pPr>
              <a:lnSpc>
                <a:spcPct val="90000"/>
              </a:lnSpc>
            </a:pPr>
            <a:r>
              <a:rPr lang="ru-RU" dirty="0"/>
              <a:t>Магистр по специальности «Социальная работа», MBA «Accounting &amp; Finance»</a:t>
            </a:r>
          </a:p>
          <a:p>
            <a:pPr>
              <a:lnSpc>
                <a:spcPct val="90000"/>
              </a:lnSpc>
            </a:pPr>
            <a:r>
              <a:rPr lang="ru-RU" dirty="0"/>
              <a:t>Докторант </a:t>
            </a:r>
            <a:r>
              <a:rPr lang="ru-RU" dirty="0" err="1"/>
              <a:t>КазНУ</a:t>
            </a:r>
            <a:r>
              <a:rPr lang="ru-RU" dirty="0"/>
              <a:t> им. аль-Фараби по специальности «Социальная работа»</a:t>
            </a:r>
          </a:p>
          <a:p>
            <a:pPr>
              <a:lnSpc>
                <a:spcPct val="90000"/>
              </a:lnSpc>
            </a:pPr>
            <a:r>
              <a:rPr lang="ru-RU" dirty="0"/>
              <a:t>Участник Национального превентивного механизма по превенции пыток и жестокого обращения с 2021 г.</a:t>
            </a:r>
          </a:p>
          <a:p>
            <a:pPr>
              <a:lnSpc>
                <a:spcPct val="90000"/>
              </a:lnSpc>
            </a:pPr>
            <a:r>
              <a:rPr lang="ru-RU" dirty="0"/>
              <a:t>Член Совета по развитию инклюзивной среды в г. Алматы с 2024 г.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xmlns="" id="{BA7C2670-8081-9C42-82A1-23BBFAEAAAB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565150" y="6087110"/>
            <a:ext cx="919876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" name="Group 60">
            <a:extLst>
              <a:ext uri="{FF2B5EF4-FFF2-40B4-BE49-F238E27FC236}">
                <a16:creationId xmlns:a16="http://schemas.microsoft.com/office/drawing/2014/main" xmlns="" id="{75BEF7CB-BB00-3345-8542-8F0FAFE1C4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62" name="Oval 61">
              <a:extLst>
                <a:ext uri="{FF2B5EF4-FFF2-40B4-BE49-F238E27FC236}">
                  <a16:creationId xmlns:a16="http://schemas.microsoft.com/office/drawing/2014/main" xmlns="" id="{4E633967-4EB4-9A43-9984-7E0C7DCE8F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24">
              <a:extLst>
                <a:ext uri="{FF2B5EF4-FFF2-40B4-BE49-F238E27FC236}">
                  <a16:creationId xmlns:a16="http://schemas.microsoft.com/office/drawing/2014/main" xmlns="" id="{80BB32CE-B79D-9449-AEBB-EC9F56A9A80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4" name="Freeform 25">
              <a:extLst>
                <a:ext uri="{FF2B5EF4-FFF2-40B4-BE49-F238E27FC236}">
                  <a16:creationId xmlns:a16="http://schemas.microsoft.com/office/drawing/2014/main" xmlns="" id="{AFE8EC8C-9217-6E47-ACFA-7B2148F1BFE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5" name="Freeform 26">
              <a:extLst>
                <a:ext uri="{FF2B5EF4-FFF2-40B4-BE49-F238E27FC236}">
                  <a16:creationId xmlns:a16="http://schemas.microsoft.com/office/drawing/2014/main" xmlns="" id="{8BEA612E-5CC4-DA4D-8A68-05986443999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6" name="Freeform 27">
              <a:extLst>
                <a:ext uri="{FF2B5EF4-FFF2-40B4-BE49-F238E27FC236}">
                  <a16:creationId xmlns:a16="http://schemas.microsoft.com/office/drawing/2014/main" xmlns="" id="{59DC8CDB-7B92-E848-AA26-43105184E7F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7" name="Freeform 28">
              <a:extLst>
                <a:ext uri="{FF2B5EF4-FFF2-40B4-BE49-F238E27FC236}">
                  <a16:creationId xmlns:a16="http://schemas.microsoft.com/office/drawing/2014/main" xmlns="" id="{876EC8B8-C9EB-A84A-858B-ADF81A5B762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8" name="Freeform 29">
              <a:extLst>
                <a:ext uri="{FF2B5EF4-FFF2-40B4-BE49-F238E27FC236}">
                  <a16:creationId xmlns:a16="http://schemas.microsoft.com/office/drawing/2014/main" xmlns="" id="{078C5DEE-08C1-D546-BF9B-933B8419E83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07370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9">
            <a:extLst>
              <a:ext uri="{FF2B5EF4-FFF2-40B4-BE49-F238E27FC236}">
                <a16:creationId xmlns:a16="http://schemas.microsoft.com/office/drawing/2014/main" xmlns="" id="{F0CAFDA3-320A-C24D-A7A1-20C1267EC9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40" name="Oval 10">
              <a:extLst>
                <a:ext uri="{FF2B5EF4-FFF2-40B4-BE49-F238E27FC236}">
                  <a16:creationId xmlns:a16="http://schemas.microsoft.com/office/drawing/2014/main" xmlns="" id="{D2411669-6E2C-2243-99CD-6BC9D724FA1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928528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23">
              <a:extLst>
                <a:ext uri="{FF2B5EF4-FFF2-40B4-BE49-F238E27FC236}">
                  <a16:creationId xmlns:a16="http://schemas.microsoft.com/office/drawing/2014/main" xmlns="" id="{C4E0C522-0F40-ED44-A700-F1BCD1CF74F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2" name="Freeform 24">
              <a:extLst>
                <a:ext uri="{FF2B5EF4-FFF2-40B4-BE49-F238E27FC236}">
                  <a16:creationId xmlns:a16="http://schemas.microsoft.com/office/drawing/2014/main" xmlns="" id="{B79B4380-CBEC-C341-A10E-5EF9A859795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3" name="Oval 13">
              <a:extLst>
                <a:ext uri="{FF2B5EF4-FFF2-40B4-BE49-F238E27FC236}">
                  <a16:creationId xmlns:a16="http://schemas.microsoft.com/office/drawing/2014/main" xmlns="" id="{F04AD70E-5490-4C4E-A05D-D67949C51A7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14">
              <a:extLst>
                <a:ext uri="{FF2B5EF4-FFF2-40B4-BE49-F238E27FC236}">
                  <a16:creationId xmlns:a16="http://schemas.microsoft.com/office/drawing/2014/main" xmlns="" id="{128A8883-9F24-0047-92B7-45B3D2E7D9C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15">
              <a:extLst>
                <a:ext uri="{FF2B5EF4-FFF2-40B4-BE49-F238E27FC236}">
                  <a16:creationId xmlns:a16="http://schemas.microsoft.com/office/drawing/2014/main" xmlns="" id="{AAC3A3BB-FD2C-FB44-9478-FA87EF229D3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28">
              <a:extLst>
                <a:ext uri="{FF2B5EF4-FFF2-40B4-BE49-F238E27FC236}">
                  <a16:creationId xmlns:a16="http://schemas.microsoft.com/office/drawing/2014/main" xmlns="" id="{BF46B3B1-E981-BB40-B916-51A6D385196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7" name="Freeform 29">
              <a:extLst>
                <a:ext uri="{FF2B5EF4-FFF2-40B4-BE49-F238E27FC236}">
                  <a16:creationId xmlns:a16="http://schemas.microsoft.com/office/drawing/2014/main" xmlns="" id="{EA7DAE92-7D6B-B042-83BE-047C8EC322A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8" name="Freeform 30">
              <a:extLst>
                <a:ext uri="{FF2B5EF4-FFF2-40B4-BE49-F238E27FC236}">
                  <a16:creationId xmlns:a16="http://schemas.microsoft.com/office/drawing/2014/main" xmlns="" id="{06AADCE6-4277-EA49-AF23-63B53CA6772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9" name="Freeform 31">
              <a:extLst>
                <a:ext uri="{FF2B5EF4-FFF2-40B4-BE49-F238E27FC236}">
                  <a16:creationId xmlns:a16="http://schemas.microsoft.com/office/drawing/2014/main" xmlns="" id="{58CEA343-047B-DF4E-A7A8-881C7740EA3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0" name="Freeform 32">
              <a:extLst>
                <a:ext uri="{FF2B5EF4-FFF2-40B4-BE49-F238E27FC236}">
                  <a16:creationId xmlns:a16="http://schemas.microsoft.com/office/drawing/2014/main" xmlns="" id="{FCCBAA07-17CE-2740-AA04-AEDA5EAD27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Freeform 33">
              <a:extLst>
                <a:ext uri="{FF2B5EF4-FFF2-40B4-BE49-F238E27FC236}">
                  <a16:creationId xmlns:a16="http://schemas.microsoft.com/office/drawing/2014/main" xmlns="" id="{BF15C430-7951-6040-BD4C-4E996E94480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2" name="Freeform 34">
              <a:extLst>
                <a:ext uri="{FF2B5EF4-FFF2-40B4-BE49-F238E27FC236}">
                  <a16:creationId xmlns:a16="http://schemas.microsoft.com/office/drawing/2014/main" xmlns="" id="{0B3467F9-370D-5C4C-9EDE-E0CA0E40156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cxnSp>
        <p:nvCxnSpPr>
          <p:cNvPr id="53" name="Straight Connector 24">
            <a:extLst>
              <a:ext uri="{FF2B5EF4-FFF2-40B4-BE49-F238E27FC236}">
                <a16:creationId xmlns:a16="http://schemas.microsoft.com/office/drawing/2014/main" xmlns="" id="{8231D73A-BA91-794F-8C09-4F4B41A6D0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565150" y="6087110"/>
            <a:ext cx="733583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54" name="Rectangle 26">
            <a:extLst>
              <a:ext uri="{FF2B5EF4-FFF2-40B4-BE49-F238E27FC236}">
                <a16:creationId xmlns:a16="http://schemas.microsoft.com/office/drawing/2014/main" xmlns="" id="{C7F2E4D6-EF46-1C43-8F3E-3620C3C83F3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5150" y="770890"/>
            <a:ext cx="7335835" cy="1268984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000" cap="none" spc="-150">
                <a:solidFill>
                  <a:schemeClr val="tx1"/>
                </a:solidFill>
                <a:effectLst/>
              </a:rPr>
              <a:t>Традиционный подход — социальная поддержка</a:t>
            </a:r>
          </a:p>
        </p:txBody>
      </p:sp>
      <p:cxnSp>
        <p:nvCxnSpPr>
          <p:cNvPr id="55" name="Straight Connector 28">
            <a:extLst>
              <a:ext uri="{FF2B5EF4-FFF2-40B4-BE49-F238E27FC236}">
                <a16:creationId xmlns:a16="http://schemas.microsoft.com/office/drawing/2014/main" xmlns="" id="{BF3CF3DF-4809-5B42-9F22-98139137929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565150" y="6087110"/>
            <a:ext cx="733583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>
            <a:extLst>
              <a:ext uri="{FF2B5EF4-FFF2-40B4-BE49-F238E27FC236}">
                <a16:creationId xmlns:a16="http://schemas.microsoft.com/office/drawing/2014/main" xmlns="" id="{3E5FF700-0832-7346-B31E-5F46CCA1021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56" name="Freeform 37">
              <a:extLst>
                <a:ext uri="{FF2B5EF4-FFF2-40B4-BE49-F238E27FC236}">
                  <a16:creationId xmlns:a16="http://schemas.microsoft.com/office/drawing/2014/main" xmlns="" id="{277D9C66-EBCA-9E4E-9915-3C23A41552F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8">
              <a:extLst>
                <a:ext uri="{FF2B5EF4-FFF2-40B4-BE49-F238E27FC236}">
                  <a16:creationId xmlns:a16="http://schemas.microsoft.com/office/drawing/2014/main" xmlns="" id="{77EB4077-104B-084E-957D-3961E1A7B19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9">
              <a:extLst>
                <a:ext uri="{FF2B5EF4-FFF2-40B4-BE49-F238E27FC236}">
                  <a16:creationId xmlns:a16="http://schemas.microsoft.com/office/drawing/2014/main" xmlns="" id="{4357416B-B608-7C4E-A39F-CC841142181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40">
              <a:extLst>
                <a:ext uri="{FF2B5EF4-FFF2-40B4-BE49-F238E27FC236}">
                  <a16:creationId xmlns:a16="http://schemas.microsoft.com/office/drawing/2014/main" xmlns="" id="{C9272918-42EA-B449-A3F1-EE3EA89D9CE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6" name="Freeform 41">
              <a:extLst>
                <a:ext uri="{FF2B5EF4-FFF2-40B4-BE49-F238E27FC236}">
                  <a16:creationId xmlns:a16="http://schemas.microsoft.com/office/drawing/2014/main" xmlns="" id="{B17F1055-397A-B748-8042-F50B0EE39B3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7" name="Freeform 42">
              <a:extLst>
                <a:ext uri="{FF2B5EF4-FFF2-40B4-BE49-F238E27FC236}">
                  <a16:creationId xmlns:a16="http://schemas.microsoft.com/office/drawing/2014/main" xmlns="" id="{4B446987-771D-B443-A9EA-9D342077D13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1D681163-2830-250F-CABF-1F07DCF8F619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609909571"/>
              </p:ext>
            </p:extLst>
          </p:nvPr>
        </p:nvGraphicFramePr>
        <p:xfrm>
          <a:off x="651537" y="2360428"/>
          <a:ext cx="7163064" cy="34006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9287" y="798881"/>
            <a:ext cx="8673427" cy="1048945"/>
          </a:xfrm>
        </p:spPr>
        <p:txBody>
          <a:bodyPr>
            <a:normAutofit/>
          </a:bodyPr>
          <a:lstStyle/>
          <a:p>
            <a:r>
              <a:rPr lang="ru-RU" sz="3100">
                <a:solidFill>
                  <a:schemeClr val="tx1"/>
                </a:solidFill>
              </a:rPr>
              <a:t>Современный подход — расширение возможностей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90767DAD-9095-1E62-6625-68489070B07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07722" y="1990976"/>
          <a:ext cx="10576558" cy="4175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9">
            <a:extLst>
              <a:ext uri="{FF2B5EF4-FFF2-40B4-BE49-F238E27FC236}">
                <a16:creationId xmlns:a16="http://schemas.microsoft.com/office/drawing/2014/main" xmlns="" id="{C7F2E4D6-EF46-1C43-8F3E-3620C3C83F3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5151" y="770889"/>
            <a:ext cx="4133560" cy="3395469"/>
          </a:xfrm>
        </p:spPr>
        <p:txBody>
          <a:bodyPr>
            <a:normAutofit/>
          </a:bodyPr>
          <a:lstStyle/>
          <a:p>
            <a:r>
              <a:rPr lang="ru-RU"/>
              <a:t>Роль гражданского общества</a:t>
            </a:r>
          </a:p>
        </p:txBody>
      </p:sp>
      <p:cxnSp>
        <p:nvCxnSpPr>
          <p:cNvPr id="15" name="Straight Connector 11">
            <a:extLst>
              <a:ext uri="{FF2B5EF4-FFF2-40B4-BE49-F238E27FC236}">
                <a16:creationId xmlns:a16="http://schemas.microsoft.com/office/drawing/2014/main" xmlns="" id="{BF3CF3DF-4809-5B42-9F22-98139137929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565150" y="6087110"/>
            <a:ext cx="413356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E65EEE7A-DD21-ACFB-20E2-725372167E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8735005"/>
              </p:ext>
            </p:extLst>
          </p:nvPr>
        </p:nvGraphicFramePr>
        <p:xfrm>
          <a:off x="5316278" y="809039"/>
          <a:ext cx="6104761" cy="54641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C7F2E4D6-EF46-1C43-8F3E-3620C3C83F3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5151" y="770889"/>
            <a:ext cx="4133560" cy="3395469"/>
          </a:xfrm>
        </p:spPr>
        <p:txBody>
          <a:bodyPr>
            <a:normAutofit/>
          </a:bodyPr>
          <a:lstStyle/>
          <a:p>
            <a:r>
              <a:rPr lang="ru-RU"/>
              <a:t>Социальная работа как инструмент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BF3CF3DF-4809-5B42-9F22-98139137929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565150" y="6087110"/>
            <a:ext cx="413356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83A9BDCE-21A2-57D9-F0E2-25722C9115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8443684"/>
              </p:ext>
            </p:extLst>
          </p:nvPr>
        </p:nvGraphicFramePr>
        <p:xfrm>
          <a:off x="5316278" y="809039"/>
          <a:ext cx="6104761" cy="54641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EB46B8FB-F6A2-5F47-A6CD-A7E17E6927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xmlns="" id="{419BDE93-3EC2-4E4D-BC0B-417378F49ED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 46">
              <a:extLst>
                <a:ext uri="{FF2B5EF4-FFF2-40B4-BE49-F238E27FC236}">
                  <a16:creationId xmlns:a16="http://schemas.microsoft.com/office/drawing/2014/main" xmlns="" id="{FE21F82F-1EE5-8240-97F8-387DF0253FC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Freeform 48">
              <a:extLst>
                <a:ext uri="{FF2B5EF4-FFF2-40B4-BE49-F238E27FC236}">
                  <a16:creationId xmlns:a16="http://schemas.microsoft.com/office/drawing/2014/main" xmlns="" id="{AE1903E3-6B5F-6B4C-9A1F-62628A050AE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xmlns="" id="{F7C55863-3B37-0743-B001-1A970033FBA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xmlns="" id="{932B4C24-3A58-924C-B79A-D961EF7C2C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xmlns="" id="{21EF52E0-D2CF-544F-93A6-4D7B45A0483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 63">
              <a:extLst>
                <a:ext uri="{FF2B5EF4-FFF2-40B4-BE49-F238E27FC236}">
                  <a16:creationId xmlns:a16="http://schemas.microsoft.com/office/drawing/2014/main" xmlns="" id="{6966CFE5-1C8C-2E4F-9B2D-A8438F5A532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 64">
              <a:extLst>
                <a:ext uri="{FF2B5EF4-FFF2-40B4-BE49-F238E27FC236}">
                  <a16:creationId xmlns:a16="http://schemas.microsoft.com/office/drawing/2014/main" xmlns="" id="{9FD29EF3-A5B2-554A-A307-6BE1BCE8AF0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xmlns="" id="{AC1ECAD8-0CF2-934D-AA1E-C108208CDE6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xmlns="" id="{DB14DED1-3A58-8C4D-902E-2A9F34043F6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xmlns="" id="{65D65157-5719-0341-A807-A8956595FB4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xmlns="" id="{A7F23F74-B777-2A4C-8EF9-E798880D594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 70">
              <a:extLst>
                <a:ext uri="{FF2B5EF4-FFF2-40B4-BE49-F238E27FC236}">
                  <a16:creationId xmlns:a16="http://schemas.microsoft.com/office/drawing/2014/main" xmlns="" id="{E3B9A050-0AE1-1D4B-A2AC-6EEF64B106D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71">
              <a:extLst>
                <a:ext uri="{FF2B5EF4-FFF2-40B4-BE49-F238E27FC236}">
                  <a16:creationId xmlns:a16="http://schemas.microsoft.com/office/drawing/2014/main" xmlns="" id="{C424FE38-F803-8D47-BF56-1B18EC2B1F0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xmlns="" id="{E37187F2-9212-0641-97D0-1ACD50B748A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xmlns="" id="{C760C651-2AC4-564E-BEAA-AB7FAFE7F79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xmlns="" id="{58B0A1B8-5BA3-3548-9511-B4904D0526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 75">
              <a:extLst>
                <a:ext uri="{FF2B5EF4-FFF2-40B4-BE49-F238E27FC236}">
                  <a16:creationId xmlns:a16="http://schemas.microsoft.com/office/drawing/2014/main" xmlns="" id="{424CD779-EE9A-214D-9488-767327E373A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8" name="Freeform 76">
              <a:extLst>
                <a:ext uri="{FF2B5EF4-FFF2-40B4-BE49-F238E27FC236}">
                  <a16:creationId xmlns:a16="http://schemas.microsoft.com/office/drawing/2014/main" xmlns="" id="{630D08C6-9EFB-8540-875F-2A55DED2AAE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9" name="Freeform 77">
              <a:extLst>
                <a:ext uri="{FF2B5EF4-FFF2-40B4-BE49-F238E27FC236}">
                  <a16:creationId xmlns:a16="http://schemas.microsoft.com/office/drawing/2014/main" xmlns="" id="{D7E8DA86-1294-4641-9C52-6E153150641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78">
              <a:extLst>
                <a:ext uri="{FF2B5EF4-FFF2-40B4-BE49-F238E27FC236}">
                  <a16:creationId xmlns:a16="http://schemas.microsoft.com/office/drawing/2014/main" xmlns="" id="{011063C9-2A43-3348-A018-F27FACAA778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79">
              <a:extLst>
                <a:ext uri="{FF2B5EF4-FFF2-40B4-BE49-F238E27FC236}">
                  <a16:creationId xmlns:a16="http://schemas.microsoft.com/office/drawing/2014/main" xmlns="" id="{EE85C7DE-D965-244F-BD95-3A05FF4AAC6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80">
              <a:extLst>
                <a:ext uri="{FF2B5EF4-FFF2-40B4-BE49-F238E27FC236}">
                  <a16:creationId xmlns:a16="http://schemas.microsoft.com/office/drawing/2014/main" xmlns="" id="{315A1389-149A-3342-A863-637D42FDB28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81">
              <a:extLst>
                <a:ext uri="{FF2B5EF4-FFF2-40B4-BE49-F238E27FC236}">
                  <a16:creationId xmlns:a16="http://schemas.microsoft.com/office/drawing/2014/main" xmlns="" id="{B149CC6F-B6C6-BE46-B451-1BF7D47A893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xmlns="" id="{D33A3282-0389-C547-8CA6-7F3E7F27B3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xmlns="" id="{4EFE82FE-7465-AE46-88DF-34D347E83B8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9C28699-75B1-BDDF-6FA6-D938E9243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342225"/>
            <a:ext cx="8599936" cy="1063244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400"/>
              <a:t>Как мы определяем Социальную работу?</a:t>
            </a:r>
            <a:endParaRPr lang="en-US" sz="3400" dirty="0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xmlns="" id="{BCFFF971-DAC9-F44B-9F22-4B030B6B61B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0290315" y="0"/>
            <a:ext cx="1901686" cy="4677439"/>
            <a:chOff x="10290315" y="0"/>
            <a:chExt cx="1901686" cy="4677439"/>
          </a:xfrm>
        </p:grpSpPr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xmlns="" id="{2E3E7145-2B02-8142-A82F-FFCA717D614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1" name="Freeform 41">
              <a:extLst>
                <a:ext uri="{FF2B5EF4-FFF2-40B4-BE49-F238E27FC236}">
                  <a16:creationId xmlns:a16="http://schemas.microsoft.com/office/drawing/2014/main" xmlns="" id="{33EA453D-E925-4C4C-A1E9-D54E82602D3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2" name="Freeform 43">
              <a:extLst>
                <a:ext uri="{FF2B5EF4-FFF2-40B4-BE49-F238E27FC236}">
                  <a16:creationId xmlns:a16="http://schemas.microsoft.com/office/drawing/2014/main" xmlns="" id="{CBA4AF6C-8831-A34A-91A3-CC6ED3566B5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3" name="Freeform 44">
              <a:extLst>
                <a:ext uri="{FF2B5EF4-FFF2-40B4-BE49-F238E27FC236}">
                  <a16:creationId xmlns:a16="http://schemas.microsoft.com/office/drawing/2014/main" xmlns="" id="{8B12A352-6C2B-B94E-82E0-45D881BB7CD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xmlns="" id="{51D4F49C-5EE1-6C4F-858E-AE02CC2CD5B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xmlns="" id="{50F6DDC9-74E4-3FFF-18E4-2581A7D25B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8763551"/>
              </p:ext>
            </p:extLst>
          </p:nvPr>
        </p:nvGraphicFramePr>
        <p:xfrm>
          <a:off x="565148" y="972143"/>
          <a:ext cx="10944861" cy="5296251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484338">
                  <a:extLst>
                    <a:ext uri="{9D8B030D-6E8A-4147-A177-3AD203B41FA5}">
                      <a16:colId xmlns:a16="http://schemas.microsoft.com/office/drawing/2014/main" xmlns="" val="614699508"/>
                    </a:ext>
                  </a:extLst>
                </a:gridCol>
                <a:gridCol w="7460523">
                  <a:extLst>
                    <a:ext uri="{9D8B030D-6E8A-4147-A177-3AD203B41FA5}">
                      <a16:colId xmlns:a16="http://schemas.microsoft.com/office/drawing/2014/main" xmlns="" val="285433704"/>
                    </a:ext>
                  </a:extLst>
                </a:gridCol>
              </a:tblGrid>
              <a:tr h="685921">
                <a:tc>
                  <a:txBody>
                    <a:bodyPr/>
                    <a:lstStyle/>
                    <a:p>
                      <a:r>
                        <a:rPr lang="ru-RU" sz="2000"/>
                        <a:t>Определение Социальной работы в Казахстане</a:t>
                      </a:r>
                      <a:endParaRPr lang="ru-RU" sz="2000" dirty="0"/>
                    </a:p>
                  </a:txBody>
                  <a:tcPr marL="54357" marR="54357" marT="27178" marB="27178"/>
                </a:tc>
                <a:tc>
                  <a:txBody>
                    <a:bodyPr/>
                    <a:lstStyle/>
                    <a:p>
                      <a:r>
                        <a:rPr lang="ru-RU" sz="1800"/>
                        <a:t>Глобальное определение принятое Международной федерацией социальных работников</a:t>
                      </a:r>
                    </a:p>
                  </a:txBody>
                  <a:tcPr marL="54357" marR="54357" marT="27178" marB="27178"/>
                </a:tc>
                <a:extLst>
                  <a:ext uri="{0D108BD9-81ED-4DB2-BD59-A6C34878D82A}">
                    <a16:rowId xmlns:a16="http://schemas.microsoft.com/office/drawing/2014/main" xmlns="" val="1643747778"/>
                  </a:ext>
                </a:extLst>
              </a:tr>
              <a:tr h="4610330">
                <a:tc>
                  <a:txBody>
                    <a:bodyPr/>
                    <a:lstStyle/>
                    <a:p>
                      <a:r>
                        <a:rPr lang="ru-RU" sz="2000" dirty="0"/>
                        <a:t>Согласно Социальному кодексу Социальная работа - предоставление специальных социальных услуг, для лиц (семей), находящихся в трудной жизненной ситуации.</a:t>
                      </a:r>
                    </a:p>
                  </a:txBody>
                  <a:tcPr marL="54357" marR="54357" marT="27178" marB="27178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«Социальная работа – это 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</a:rPr>
                        <a:t>профессия, основанная на практике, которая является академической дисциплиной, способствующей социальным изменениям и развитию, социальной сплоченности, расширению прав и возможностей и освобождению людей. </a:t>
                      </a:r>
                    </a:p>
                    <a:p>
                      <a:r>
                        <a:rPr lang="ru-RU" sz="1800" dirty="0"/>
                        <a:t>Ключевыми составляющими социальной работы являются 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</a:rPr>
                        <a:t>принципы социальной справедливости, права человека, коллективная ответственность и уважение к этнокультурным различиям. </a:t>
                      </a:r>
                    </a:p>
                    <a:p>
                      <a:r>
                        <a:rPr lang="ru-RU" sz="1800" dirty="0"/>
                        <a:t>Опираясь на теории социальной работы, социальные и гуманитарные науки, и знания о местных культурных особенностях и местных жителей, 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</a:rPr>
                        <a:t>социальная работа вовлекает людей и различные структуры для решения жизненных проблем с целью улучшения благосостояния людей</a:t>
                      </a:r>
                      <a:r>
                        <a:rPr lang="ru-RU" sz="1800" dirty="0"/>
                        <a:t>». Значение вышеуказанного определения может быть расширено на национальном и/или региональном уровне» </a:t>
                      </a:r>
                    </a:p>
                    <a:p>
                      <a:r>
                        <a:rPr lang="ru-RU" sz="1800" dirty="0"/>
                        <a:t>IFSW и IASSW, 2014</a:t>
                      </a:r>
                    </a:p>
                  </a:txBody>
                  <a:tcPr marL="54357" marR="54357" marT="27178" marB="27178"/>
                </a:tc>
                <a:extLst>
                  <a:ext uri="{0D108BD9-81ED-4DB2-BD59-A6C34878D82A}">
                    <a16:rowId xmlns:a16="http://schemas.microsoft.com/office/drawing/2014/main" xmlns="" val="15140231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909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EB46B8FB-F6A2-5F47-A6CD-A7E17E6927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xmlns="" id="{419BDE93-3EC2-4E4D-BC0B-417378F49ED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 46">
              <a:extLst>
                <a:ext uri="{FF2B5EF4-FFF2-40B4-BE49-F238E27FC236}">
                  <a16:creationId xmlns:a16="http://schemas.microsoft.com/office/drawing/2014/main" xmlns="" id="{FE21F82F-1EE5-8240-97F8-387DF0253FC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Freeform 48">
              <a:extLst>
                <a:ext uri="{FF2B5EF4-FFF2-40B4-BE49-F238E27FC236}">
                  <a16:creationId xmlns:a16="http://schemas.microsoft.com/office/drawing/2014/main" xmlns="" id="{AE1903E3-6B5F-6B4C-9A1F-62628A050AE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xmlns="" id="{F7C55863-3B37-0743-B001-1A970033FBA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xmlns="" id="{932B4C24-3A58-924C-B79A-D961EF7C2C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xmlns="" id="{21EF52E0-D2CF-544F-93A6-4D7B45A0483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 63">
              <a:extLst>
                <a:ext uri="{FF2B5EF4-FFF2-40B4-BE49-F238E27FC236}">
                  <a16:creationId xmlns:a16="http://schemas.microsoft.com/office/drawing/2014/main" xmlns="" id="{6966CFE5-1C8C-2E4F-9B2D-A8438F5A532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 64">
              <a:extLst>
                <a:ext uri="{FF2B5EF4-FFF2-40B4-BE49-F238E27FC236}">
                  <a16:creationId xmlns:a16="http://schemas.microsoft.com/office/drawing/2014/main" xmlns="" id="{9FD29EF3-A5B2-554A-A307-6BE1BCE8AF0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xmlns="" id="{AC1ECAD8-0CF2-934D-AA1E-C108208CDE6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xmlns="" id="{DB14DED1-3A58-8C4D-902E-2A9F34043F6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xmlns="" id="{65D65157-5719-0341-A807-A8956595FB4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xmlns="" id="{A7F23F74-B777-2A4C-8EF9-E798880D594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 70">
              <a:extLst>
                <a:ext uri="{FF2B5EF4-FFF2-40B4-BE49-F238E27FC236}">
                  <a16:creationId xmlns:a16="http://schemas.microsoft.com/office/drawing/2014/main" xmlns="" id="{E3B9A050-0AE1-1D4B-A2AC-6EEF64B106D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71">
              <a:extLst>
                <a:ext uri="{FF2B5EF4-FFF2-40B4-BE49-F238E27FC236}">
                  <a16:creationId xmlns:a16="http://schemas.microsoft.com/office/drawing/2014/main" xmlns="" id="{C424FE38-F803-8D47-BF56-1B18EC2B1F0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xmlns="" id="{E37187F2-9212-0641-97D0-1ACD50B748A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xmlns="" id="{C760C651-2AC4-564E-BEAA-AB7FAFE7F79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xmlns="" id="{58B0A1B8-5BA3-3548-9511-B4904D0526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 75">
              <a:extLst>
                <a:ext uri="{FF2B5EF4-FFF2-40B4-BE49-F238E27FC236}">
                  <a16:creationId xmlns:a16="http://schemas.microsoft.com/office/drawing/2014/main" xmlns="" id="{424CD779-EE9A-214D-9488-767327E373A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8" name="Freeform 76">
              <a:extLst>
                <a:ext uri="{FF2B5EF4-FFF2-40B4-BE49-F238E27FC236}">
                  <a16:creationId xmlns:a16="http://schemas.microsoft.com/office/drawing/2014/main" xmlns="" id="{630D08C6-9EFB-8540-875F-2A55DED2AAE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9" name="Freeform 77">
              <a:extLst>
                <a:ext uri="{FF2B5EF4-FFF2-40B4-BE49-F238E27FC236}">
                  <a16:creationId xmlns:a16="http://schemas.microsoft.com/office/drawing/2014/main" xmlns="" id="{D7E8DA86-1294-4641-9C52-6E153150641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78">
              <a:extLst>
                <a:ext uri="{FF2B5EF4-FFF2-40B4-BE49-F238E27FC236}">
                  <a16:creationId xmlns:a16="http://schemas.microsoft.com/office/drawing/2014/main" xmlns="" id="{011063C9-2A43-3348-A018-F27FACAA778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79">
              <a:extLst>
                <a:ext uri="{FF2B5EF4-FFF2-40B4-BE49-F238E27FC236}">
                  <a16:creationId xmlns:a16="http://schemas.microsoft.com/office/drawing/2014/main" xmlns="" id="{EE85C7DE-D965-244F-BD95-3A05FF4AAC6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80">
              <a:extLst>
                <a:ext uri="{FF2B5EF4-FFF2-40B4-BE49-F238E27FC236}">
                  <a16:creationId xmlns:a16="http://schemas.microsoft.com/office/drawing/2014/main" xmlns="" id="{315A1389-149A-3342-A863-637D42FDB28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81">
              <a:extLst>
                <a:ext uri="{FF2B5EF4-FFF2-40B4-BE49-F238E27FC236}">
                  <a16:creationId xmlns:a16="http://schemas.microsoft.com/office/drawing/2014/main" xmlns="" id="{B149CC6F-B6C6-BE46-B451-1BF7D47A893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xmlns="" id="{D33A3282-0389-C547-8CA6-7F3E7F27B3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xmlns="" id="{4EFE82FE-7465-AE46-88DF-34D347E83B8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9C28699-75B1-BDDF-6FA6-D938E9243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924" y="765768"/>
            <a:ext cx="10405876" cy="933806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000" dirty="0" err="1"/>
              <a:t>Какая</a:t>
            </a:r>
            <a:r>
              <a:rPr lang="en-US" sz="3000" dirty="0"/>
              <a:t> </a:t>
            </a:r>
            <a:r>
              <a:rPr lang="en-US" sz="3000" dirty="0" err="1"/>
              <a:t>роль</a:t>
            </a:r>
            <a:r>
              <a:rPr lang="en-US" sz="3000" dirty="0"/>
              <a:t> </a:t>
            </a:r>
            <a:r>
              <a:rPr lang="en-US" sz="3000" dirty="0" err="1"/>
              <a:t>отводится</a:t>
            </a:r>
            <a:r>
              <a:rPr lang="en-US" sz="3000" dirty="0"/>
              <a:t> в </a:t>
            </a:r>
            <a:r>
              <a:rPr lang="en-US" sz="3000" dirty="0" err="1"/>
              <a:t>нашем</a:t>
            </a:r>
            <a:r>
              <a:rPr lang="en-US" sz="3000" dirty="0"/>
              <a:t> </a:t>
            </a:r>
            <a:r>
              <a:rPr lang="en-US" sz="3000" dirty="0" err="1"/>
              <a:t>обществе</a:t>
            </a:r>
            <a:r>
              <a:rPr lang="en-US" sz="3000" dirty="0"/>
              <a:t> </a:t>
            </a:r>
            <a:r>
              <a:rPr lang="en-US" sz="3000" dirty="0" err="1"/>
              <a:t>социальному</a:t>
            </a:r>
            <a:r>
              <a:rPr lang="en-US" sz="3000" dirty="0"/>
              <a:t> </a:t>
            </a:r>
            <a:r>
              <a:rPr lang="en-US" sz="3000" dirty="0" err="1"/>
              <a:t>работнику</a:t>
            </a:r>
            <a:r>
              <a:rPr lang="en-US" sz="3000" dirty="0"/>
              <a:t>?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xmlns="" id="{BCFFF971-DAC9-F44B-9F22-4B030B6B61B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0290315" y="0"/>
            <a:ext cx="1901686" cy="4677439"/>
            <a:chOff x="10290315" y="0"/>
            <a:chExt cx="1901686" cy="4677439"/>
          </a:xfrm>
        </p:grpSpPr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xmlns="" id="{2E3E7145-2B02-8142-A82F-FFCA717D614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1" name="Freeform 41">
              <a:extLst>
                <a:ext uri="{FF2B5EF4-FFF2-40B4-BE49-F238E27FC236}">
                  <a16:creationId xmlns:a16="http://schemas.microsoft.com/office/drawing/2014/main" xmlns="" id="{33EA453D-E925-4C4C-A1E9-D54E82602D3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2" name="Freeform 43">
              <a:extLst>
                <a:ext uri="{FF2B5EF4-FFF2-40B4-BE49-F238E27FC236}">
                  <a16:creationId xmlns:a16="http://schemas.microsoft.com/office/drawing/2014/main" xmlns="" id="{CBA4AF6C-8831-A34A-91A3-CC6ED3566B5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3" name="Freeform 44">
              <a:extLst>
                <a:ext uri="{FF2B5EF4-FFF2-40B4-BE49-F238E27FC236}">
                  <a16:creationId xmlns:a16="http://schemas.microsoft.com/office/drawing/2014/main" xmlns="" id="{8B12A352-6C2B-B94E-82E0-45D881BB7CD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xmlns="" id="{51D4F49C-5EE1-6C4F-858E-AE02CC2CD5B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xmlns="" id="{50F6DDC9-74E4-3FFF-18E4-2581A7D25B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7215584"/>
              </p:ext>
            </p:extLst>
          </p:nvPr>
        </p:nvGraphicFramePr>
        <p:xfrm>
          <a:off x="651489" y="1899766"/>
          <a:ext cx="10885620" cy="37354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42810">
                  <a:extLst>
                    <a:ext uri="{9D8B030D-6E8A-4147-A177-3AD203B41FA5}">
                      <a16:colId xmlns:a16="http://schemas.microsoft.com/office/drawing/2014/main" xmlns="" val="614699508"/>
                    </a:ext>
                  </a:extLst>
                </a:gridCol>
                <a:gridCol w="5442810">
                  <a:extLst>
                    <a:ext uri="{9D8B030D-6E8A-4147-A177-3AD203B41FA5}">
                      <a16:colId xmlns:a16="http://schemas.microsoft.com/office/drawing/2014/main" xmlns="" val="285433704"/>
                    </a:ext>
                  </a:extLst>
                </a:gridCol>
              </a:tblGrid>
              <a:tr h="1166727"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+mn-lt"/>
                        </a:rPr>
                        <a:t>Определение Социальный работник в Казахстане</a:t>
                      </a:r>
                    </a:p>
                  </a:txBody>
                  <a:tcPr marL="63074" marR="63074" marT="31537" marB="31537"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+mn-lt"/>
                        </a:rPr>
                        <a:t>Глобальное определение принятое Советом по образованию в сфере социальной работы (CSWE), 2015 https://www.cswe.org/</a:t>
                      </a:r>
                    </a:p>
                  </a:txBody>
                  <a:tcPr marL="63074" marR="63074" marT="31537" marB="31537"/>
                </a:tc>
                <a:extLst>
                  <a:ext uri="{0D108BD9-81ED-4DB2-BD59-A6C34878D82A}">
                    <a16:rowId xmlns:a16="http://schemas.microsoft.com/office/drawing/2014/main" xmlns="" val="1643747778"/>
                  </a:ext>
                </a:extLst>
              </a:tr>
              <a:tr h="2568718"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+mn-lt"/>
                        </a:rPr>
                        <a:t>Социальный работник - работник, оказывающий специальные социальные услуги и (или) осуществляющий оценку и определение потребности в специальных социальных услугах, имеющий необходимую квалификацию, соответствующую установленным требованиям.</a:t>
                      </a:r>
                    </a:p>
                  </a:txBody>
                  <a:tcPr marL="63074" marR="63074" marT="31537" marB="31537"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+mn-lt"/>
                        </a:rPr>
                        <a:t>Социальные работники – широкий круг государственных и негосударственных специалистов и профессионалов, которые работают с детьми, молодежью, взрослыми, пожилыми людьми, семьями и сообществами для обеспечения здорового развития и благополучия.</a:t>
                      </a:r>
                    </a:p>
                  </a:txBody>
                  <a:tcPr marL="63074" marR="63074" marT="31537" marB="31537"/>
                </a:tc>
                <a:extLst>
                  <a:ext uri="{0D108BD9-81ED-4DB2-BD59-A6C34878D82A}">
                    <a16:rowId xmlns:a16="http://schemas.microsoft.com/office/drawing/2014/main" xmlns="" val="15140231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9764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C7F2E4D6-EF46-1C43-8F3E-3620C3C83F3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5151" y="770889"/>
            <a:ext cx="4133560" cy="3395469"/>
          </a:xfrm>
        </p:spPr>
        <p:txBody>
          <a:bodyPr>
            <a:normAutofit/>
          </a:bodyPr>
          <a:lstStyle/>
          <a:p>
            <a:r>
              <a:rPr lang="ru-RU"/>
              <a:t>Примеры расширения возможностей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BF3CF3DF-4809-5B42-9F22-98139137929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565150" y="6087110"/>
            <a:ext cx="413356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435D50B5-B73F-EC83-678D-3E6EC26DBE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2604591"/>
              </p:ext>
            </p:extLst>
          </p:nvPr>
        </p:nvGraphicFramePr>
        <p:xfrm>
          <a:off x="5316278" y="809039"/>
          <a:ext cx="6104761" cy="54641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PunchcardVTI">
  <a:themeElements>
    <a:clrScheme name="Красный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Punchcard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unchcardVTI" id="{C7262591-AF98-8F48-B56D-6342D2439B1A}" vid="{261D9F73-974A-B14E-9EAF-4871CCA60BB1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1878</TotalTime>
  <Words>541</Words>
  <Application>Microsoft Office PowerPoint</Application>
  <PresentationFormat>Широкоэкранный</PresentationFormat>
  <Paragraphs>54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Aptos</vt:lpstr>
      <vt:lpstr>Arial</vt:lpstr>
      <vt:lpstr>Neue Haas Grotesk Text Pro</vt:lpstr>
      <vt:lpstr>PunchcardVTI</vt:lpstr>
      <vt:lpstr>ОТ СОЦИАЛЬНОЙ ПОДДЕРЖКИ К РАСШИРЕНИЮ ВОЗМОЖНОСТЕЙ: ГРАЖДАНСКОЕ ОБЩЕСТВО В МЕСТНОМ САМОУПРАВЛЕНИИ</vt:lpstr>
      <vt:lpstr>Информация о спикере</vt:lpstr>
      <vt:lpstr>Традиционный подход — социальная поддержка</vt:lpstr>
      <vt:lpstr>Современный подход — расширение возможностей</vt:lpstr>
      <vt:lpstr>Роль гражданского общества</vt:lpstr>
      <vt:lpstr>Социальная работа как инструмент</vt:lpstr>
      <vt:lpstr>Как мы определяем Социальную работу?</vt:lpstr>
      <vt:lpstr>Какая роль отводится в нашем обществе социальному работнику?</vt:lpstr>
      <vt:lpstr>Примеры расширения возможностей</vt:lpstr>
      <vt:lpstr>Рекомендации</vt:lpstr>
      <vt:lpstr>Мы в социальных сетях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 СОЦИАЛЬНОЙ ПОДДЕРЖКИ К РАСШИРЕНИЮ ВОЗМОЖНОСТЕЙ: ГРАЖДАНСКОЕ ОБЩЕСТВО В МЕСТНОМ САМОУПРАВЛЕНИИ</dc:title>
  <dc:creator>Zhanar Abdykalykova</dc:creator>
  <cp:lastModifiedBy>Пользователь</cp:lastModifiedBy>
  <cp:revision>3</cp:revision>
  <dcterms:created xsi:type="dcterms:W3CDTF">2025-04-02T05:20:40Z</dcterms:created>
  <dcterms:modified xsi:type="dcterms:W3CDTF">2025-09-22T05:06:51Z</dcterms:modified>
</cp:coreProperties>
</file>